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7" r:id="rId3"/>
  </p:sldMasterIdLst>
  <p:sldIdLst>
    <p:sldId id="264" r:id="rId4"/>
    <p:sldId id="311" r:id="rId5"/>
    <p:sldId id="296" r:id="rId6"/>
    <p:sldId id="313" r:id="rId7"/>
    <p:sldId id="312" r:id="rId8"/>
    <p:sldId id="308" r:id="rId9"/>
    <p:sldId id="309" r:id="rId10"/>
    <p:sldId id="306" r:id="rId11"/>
    <p:sldId id="315" r:id="rId12"/>
    <p:sldId id="314" r:id="rId13"/>
    <p:sldId id="310" r:id="rId14"/>
    <p:sldId id="298" r:id="rId15"/>
    <p:sldId id="300" r:id="rId16"/>
    <p:sldId id="301" r:id="rId17"/>
    <p:sldId id="295" r:id="rId18"/>
    <p:sldId id="321" r:id="rId19"/>
    <p:sldId id="303" r:id="rId20"/>
    <p:sldId id="302" r:id="rId21"/>
    <p:sldId id="299" r:id="rId22"/>
    <p:sldId id="304" r:id="rId23"/>
    <p:sldId id="316" r:id="rId24"/>
    <p:sldId id="318" r:id="rId25"/>
    <p:sldId id="319" r:id="rId26"/>
    <p:sldId id="317" r:id="rId27"/>
    <p:sldId id="322" r:id="rId28"/>
    <p:sldId id="32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A685DF-C18A-4129-8FC8-91A8088CEDE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DBD123D-AEA7-4C8E-8CCF-B62770DAAEC6}">
      <dgm:prSet phldrT="[Text]"/>
      <dgm:spPr/>
      <dgm:t>
        <a:bodyPr/>
        <a:lstStyle/>
        <a:p>
          <a:r>
            <a:rPr lang="en-US" dirty="0"/>
            <a:t>Contact County Probate Court </a:t>
          </a:r>
        </a:p>
      </dgm:t>
    </dgm:pt>
    <dgm:pt modelId="{91AC643D-678B-4160-B83A-6D99E3683FEC}" type="parTrans" cxnId="{D568064A-4E75-49D4-A101-9292601064D5}">
      <dgm:prSet/>
      <dgm:spPr/>
      <dgm:t>
        <a:bodyPr/>
        <a:lstStyle/>
        <a:p>
          <a:endParaRPr lang="en-US"/>
        </a:p>
      </dgm:t>
    </dgm:pt>
    <dgm:pt modelId="{4132399F-19FF-4AF0-835A-7BD35675E5A0}" type="sibTrans" cxnId="{D568064A-4E75-49D4-A101-9292601064D5}">
      <dgm:prSet/>
      <dgm:spPr/>
      <dgm:t>
        <a:bodyPr/>
        <a:lstStyle/>
        <a:p>
          <a:endParaRPr lang="en-US"/>
        </a:p>
      </dgm:t>
    </dgm:pt>
    <dgm:pt modelId="{7EEB8EFF-BDB4-408C-8BB0-A9C95FA30A3A}">
      <dgm:prSet phldrT="[Text]"/>
      <dgm:spPr/>
      <dgm:t>
        <a:bodyPr/>
        <a:lstStyle/>
        <a:p>
          <a:r>
            <a:rPr lang="en-US" dirty="0"/>
            <a:t>Contact County Board of Developmental Disabilities</a:t>
          </a:r>
        </a:p>
      </dgm:t>
    </dgm:pt>
    <dgm:pt modelId="{E6557FB6-527E-40B6-8C34-015509727DFB}" type="parTrans" cxnId="{23F91F17-36CE-44F0-BAB3-9C9B709FA8C7}">
      <dgm:prSet/>
      <dgm:spPr/>
      <dgm:t>
        <a:bodyPr/>
        <a:lstStyle/>
        <a:p>
          <a:endParaRPr lang="en-US"/>
        </a:p>
      </dgm:t>
    </dgm:pt>
    <dgm:pt modelId="{E239C371-8E41-4186-AB15-32A10A34C527}" type="sibTrans" cxnId="{23F91F17-36CE-44F0-BAB3-9C9B709FA8C7}">
      <dgm:prSet/>
      <dgm:spPr/>
      <dgm:t>
        <a:bodyPr/>
        <a:lstStyle/>
        <a:p>
          <a:endParaRPr lang="en-US"/>
        </a:p>
      </dgm:t>
    </dgm:pt>
    <dgm:pt modelId="{523AB980-79DF-466B-A80C-040E62696B76}">
      <dgm:prSet phldrT="[Text]"/>
      <dgm:spPr/>
      <dgm:t>
        <a:bodyPr/>
        <a:lstStyle/>
        <a:p>
          <a:r>
            <a:rPr lang="en-US" dirty="0"/>
            <a:t>Search for local guardianship agencies </a:t>
          </a:r>
        </a:p>
      </dgm:t>
    </dgm:pt>
    <dgm:pt modelId="{026E1DCE-2684-4786-B932-4D8C41123E9B}" type="parTrans" cxnId="{E4665321-5E15-4B04-8B37-45DD59E1E399}">
      <dgm:prSet/>
      <dgm:spPr/>
      <dgm:t>
        <a:bodyPr/>
        <a:lstStyle/>
        <a:p>
          <a:endParaRPr lang="en-US"/>
        </a:p>
      </dgm:t>
    </dgm:pt>
    <dgm:pt modelId="{2CF2CECE-F030-40D2-A259-96571A8BE676}" type="sibTrans" cxnId="{E4665321-5E15-4B04-8B37-45DD59E1E399}">
      <dgm:prSet/>
      <dgm:spPr/>
      <dgm:t>
        <a:bodyPr/>
        <a:lstStyle/>
        <a:p>
          <a:endParaRPr lang="en-US"/>
        </a:p>
      </dgm:t>
    </dgm:pt>
    <dgm:pt modelId="{B8FD4583-D81B-4C84-AC8D-0F742B3F2130}">
      <dgm:prSet phldrT="[Text]"/>
      <dgm:spPr/>
      <dgm:t>
        <a:bodyPr/>
        <a:lstStyle/>
        <a:p>
          <a:r>
            <a:rPr lang="en-US" dirty="0"/>
            <a:t>Educate congregation</a:t>
          </a:r>
        </a:p>
      </dgm:t>
    </dgm:pt>
    <dgm:pt modelId="{9F87FC5E-AC84-4F0D-A51C-80EF09BB444C}" type="parTrans" cxnId="{7D3B574D-C197-4004-BBE4-0D0EC03152E6}">
      <dgm:prSet/>
      <dgm:spPr/>
      <dgm:t>
        <a:bodyPr/>
        <a:lstStyle/>
        <a:p>
          <a:endParaRPr lang="en-US"/>
        </a:p>
      </dgm:t>
    </dgm:pt>
    <dgm:pt modelId="{06111D4B-BFEA-4DD9-AF69-F7651CE10934}" type="sibTrans" cxnId="{7D3B574D-C197-4004-BBE4-0D0EC03152E6}">
      <dgm:prSet/>
      <dgm:spPr/>
      <dgm:t>
        <a:bodyPr/>
        <a:lstStyle/>
        <a:p>
          <a:endParaRPr lang="en-US"/>
        </a:p>
      </dgm:t>
    </dgm:pt>
    <dgm:pt modelId="{4DDE2641-A7B3-4BCD-90B8-62597F1D9CF8}">
      <dgm:prSet phldrT="[Text]"/>
      <dgm:spPr/>
      <dgm:t>
        <a:bodyPr/>
        <a:lstStyle/>
        <a:p>
          <a:r>
            <a:rPr lang="en-US" dirty="0"/>
            <a:t>Recruit volunteers</a:t>
          </a:r>
        </a:p>
      </dgm:t>
    </dgm:pt>
    <dgm:pt modelId="{6257E3F1-705B-4385-B755-2CC63CD94D4F}" type="parTrans" cxnId="{1CA1CE38-0088-4918-A9AD-99D8BC99FD8B}">
      <dgm:prSet/>
      <dgm:spPr/>
      <dgm:t>
        <a:bodyPr/>
        <a:lstStyle/>
        <a:p>
          <a:endParaRPr lang="en-US"/>
        </a:p>
      </dgm:t>
    </dgm:pt>
    <dgm:pt modelId="{222950CE-8D53-4DD0-A35C-51F3CB412D55}" type="sibTrans" cxnId="{1CA1CE38-0088-4918-A9AD-99D8BC99FD8B}">
      <dgm:prSet/>
      <dgm:spPr/>
      <dgm:t>
        <a:bodyPr/>
        <a:lstStyle/>
        <a:p>
          <a:endParaRPr lang="en-US"/>
        </a:p>
      </dgm:t>
    </dgm:pt>
    <dgm:pt modelId="{84778890-EBD3-4A59-B6D6-1ED5A58B918F}" type="pres">
      <dgm:prSet presAssocID="{EAA685DF-C18A-4129-8FC8-91A8088CEDE1}" presName="outerComposite" presStyleCnt="0">
        <dgm:presLayoutVars>
          <dgm:chMax val="5"/>
          <dgm:dir/>
          <dgm:resizeHandles val="exact"/>
        </dgm:presLayoutVars>
      </dgm:prSet>
      <dgm:spPr/>
    </dgm:pt>
    <dgm:pt modelId="{63D90F92-0AFD-4836-838E-160BF882F70C}" type="pres">
      <dgm:prSet presAssocID="{EAA685DF-C18A-4129-8FC8-91A8088CEDE1}" presName="dummyMaxCanvas" presStyleCnt="0">
        <dgm:presLayoutVars/>
      </dgm:prSet>
      <dgm:spPr/>
    </dgm:pt>
    <dgm:pt modelId="{FE33659E-87C5-46D3-AD63-C813E1C881B4}" type="pres">
      <dgm:prSet presAssocID="{EAA685DF-C18A-4129-8FC8-91A8088CEDE1}" presName="FiveNodes_1" presStyleLbl="node1" presStyleIdx="0" presStyleCnt="5">
        <dgm:presLayoutVars>
          <dgm:bulletEnabled val="1"/>
        </dgm:presLayoutVars>
      </dgm:prSet>
      <dgm:spPr/>
    </dgm:pt>
    <dgm:pt modelId="{B5C7683B-00F7-45C8-9474-F5A654A449EF}" type="pres">
      <dgm:prSet presAssocID="{EAA685DF-C18A-4129-8FC8-91A8088CEDE1}" presName="FiveNodes_2" presStyleLbl="node1" presStyleIdx="1" presStyleCnt="5">
        <dgm:presLayoutVars>
          <dgm:bulletEnabled val="1"/>
        </dgm:presLayoutVars>
      </dgm:prSet>
      <dgm:spPr/>
    </dgm:pt>
    <dgm:pt modelId="{5B8EBAAC-90FF-48F9-B1F6-B341EE406FDD}" type="pres">
      <dgm:prSet presAssocID="{EAA685DF-C18A-4129-8FC8-91A8088CEDE1}" presName="FiveNodes_3" presStyleLbl="node1" presStyleIdx="2" presStyleCnt="5">
        <dgm:presLayoutVars>
          <dgm:bulletEnabled val="1"/>
        </dgm:presLayoutVars>
      </dgm:prSet>
      <dgm:spPr/>
    </dgm:pt>
    <dgm:pt modelId="{EA7AE865-4F4A-401F-AEED-F61941F71D80}" type="pres">
      <dgm:prSet presAssocID="{EAA685DF-C18A-4129-8FC8-91A8088CEDE1}" presName="FiveNodes_4" presStyleLbl="node1" presStyleIdx="3" presStyleCnt="5">
        <dgm:presLayoutVars>
          <dgm:bulletEnabled val="1"/>
        </dgm:presLayoutVars>
      </dgm:prSet>
      <dgm:spPr/>
    </dgm:pt>
    <dgm:pt modelId="{1AE362DB-1229-46A8-9F01-75DB3325EAF1}" type="pres">
      <dgm:prSet presAssocID="{EAA685DF-C18A-4129-8FC8-91A8088CEDE1}" presName="FiveNodes_5" presStyleLbl="node1" presStyleIdx="4" presStyleCnt="5">
        <dgm:presLayoutVars>
          <dgm:bulletEnabled val="1"/>
        </dgm:presLayoutVars>
      </dgm:prSet>
      <dgm:spPr/>
    </dgm:pt>
    <dgm:pt modelId="{DB4CFC76-9C8E-4E6F-992D-91ADAA8F6F10}" type="pres">
      <dgm:prSet presAssocID="{EAA685DF-C18A-4129-8FC8-91A8088CEDE1}" presName="FiveConn_1-2" presStyleLbl="fgAccFollowNode1" presStyleIdx="0" presStyleCnt="4">
        <dgm:presLayoutVars>
          <dgm:bulletEnabled val="1"/>
        </dgm:presLayoutVars>
      </dgm:prSet>
      <dgm:spPr/>
    </dgm:pt>
    <dgm:pt modelId="{10760193-F5EA-4B31-92A8-3333C6262B28}" type="pres">
      <dgm:prSet presAssocID="{EAA685DF-C18A-4129-8FC8-91A8088CEDE1}" presName="FiveConn_2-3" presStyleLbl="fgAccFollowNode1" presStyleIdx="1" presStyleCnt="4">
        <dgm:presLayoutVars>
          <dgm:bulletEnabled val="1"/>
        </dgm:presLayoutVars>
      </dgm:prSet>
      <dgm:spPr/>
    </dgm:pt>
    <dgm:pt modelId="{28622E94-6C7E-4859-8A7D-CD65B781059D}" type="pres">
      <dgm:prSet presAssocID="{EAA685DF-C18A-4129-8FC8-91A8088CEDE1}" presName="FiveConn_3-4" presStyleLbl="fgAccFollowNode1" presStyleIdx="2" presStyleCnt="4">
        <dgm:presLayoutVars>
          <dgm:bulletEnabled val="1"/>
        </dgm:presLayoutVars>
      </dgm:prSet>
      <dgm:spPr/>
    </dgm:pt>
    <dgm:pt modelId="{EEFE78F5-F9E1-45E9-87E1-1DCCE679595C}" type="pres">
      <dgm:prSet presAssocID="{EAA685DF-C18A-4129-8FC8-91A8088CEDE1}" presName="FiveConn_4-5" presStyleLbl="fgAccFollowNode1" presStyleIdx="3" presStyleCnt="4">
        <dgm:presLayoutVars>
          <dgm:bulletEnabled val="1"/>
        </dgm:presLayoutVars>
      </dgm:prSet>
      <dgm:spPr/>
    </dgm:pt>
    <dgm:pt modelId="{F882445A-32D3-4211-811C-ACDABCD49EA0}" type="pres">
      <dgm:prSet presAssocID="{EAA685DF-C18A-4129-8FC8-91A8088CEDE1}" presName="FiveNodes_1_text" presStyleLbl="node1" presStyleIdx="4" presStyleCnt="5">
        <dgm:presLayoutVars>
          <dgm:bulletEnabled val="1"/>
        </dgm:presLayoutVars>
      </dgm:prSet>
      <dgm:spPr/>
    </dgm:pt>
    <dgm:pt modelId="{ECE5A8A2-0EE5-47DB-9FD3-B15AEC4E7531}" type="pres">
      <dgm:prSet presAssocID="{EAA685DF-C18A-4129-8FC8-91A8088CEDE1}" presName="FiveNodes_2_text" presStyleLbl="node1" presStyleIdx="4" presStyleCnt="5">
        <dgm:presLayoutVars>
          <dgm:bulletEnabled val="1"/>
        </dgm:presLayoutVars>
      </dgm:prSet>
      <dgm:spPr/>
    </dgm:pt>
    <dgm:pt modelId="{A665BF47-4354-4D44-A98A-1B46F5816C90}" type="pres">
      <dgm:prSet presAssocID="{EAA685DF-C18A-4129-8FC8-91A8088CEDE1}" presName="FiveNodes_3_text" presStyleLbl="node1" presStyleIdx="4" presStyleCnt="5">
        <dgm:presLayoutVars>
          <dgm:bulletEnabled val="1"/>
        </dgm:presLayoutVars>
      </dgm:prSet>
      <dgm:spPr/>
    </dgm:pt>
    <dgm:pt modelId="{402EA6AC-A956-4104-8DFC-B3CE6FA405C5}" type="pres">
      <dgm:prSet presAssocID="{EAA685DF-C18A-4129-8FC8-91A8088CEDE1}" presName="FiveNodes_4_text" presStyleLbl="node1" presStyleIdx="4" presStyleCnt="5">
        <dgm:presLayoutVars>
          <dgm:bulletEnabled val="1"/>
        </dgm:presLayoutVars>
      </dgm:prSet>
      <dgm:spPr/>
    </dgm:pt>
    <dgm:pt modelId="{E74FE806-7BAB-4704-A30C-700279A1E83D}" type="pres">
      <dgm:prSet presAssocID="{EAA685DF-C18A-4129-8FC8-91A8088CEDE1}" presName="FiveNodes_5_text" presStyleLbl="node1" presStyleIdx="4" presStyleCnt="5">
        <dgm:presLayoutVars>
          <dgm:bulletEnabled val="1"/>
        </dgm:presLayoutVars>
      </dgm:prSet>
      <dgm:spPr/>
    </dgm:pt>
  </dgm:ptLst>
  <dgm:cxnLst>
    <dgm:cxn modelId="{23F91F17-36CE-44F0-BAB3-9C9B709FA8C7}" srcId="{EAA685DF-C18A-4129-8FC8-91A8088CEDE1}" destId="{7EEB8EFF-BDB4-408C-8BB0-A9C95FA30A3A}" srcOrd="1" destOrd="0" parTransId="{E6557FB6-527E-40B6-8C34-015509727DFB}" sibTransId="{E239C371-8E41-4186-AB15-32A10A34C527}"/>
    <dgm:cxn modelId="{FFE76D1D-CB42-437F-A74F-33F224EFCEA5}" type="presOf" srcId="{B8FD4583-D81B-4C84-AC8D-0F742B3F2130}" destId="{EA7AE865-4F4A-401F-AEED-F61941F71D80}" srcOrd="0" destOrd="0" presId="urn:microsoft.com/office/officeart/2005/8/layout/vProcess5"/>
    <dgm:cxn modelId="{E4665321-5E15-4B04-8B37-45DD59E1E399}" srcId="{EAA685DF-C18A-4129-8FC8-91A8088CEDE1}" destId="{523AB980-79DF-466B-A80C-040E62696B76}" srcOrd="2" destOrd="0" parTransId="{026E1DCE-2684-4786-B932-4D8C41123E9B}" sibTransId="{2CF2CECE-F030-40D2-A259-96571A8BE676}"/>
    <dgm:cxn modelId="{58B2B031-56FF-46B7-A105-26CF350E45AE}" type="presOf" srcId="{06111D4B-BFEA-4DD9-AF69-F7651CE10934}" destId="{EEFE78F5-F9E1-45E9-87E1-1DCCE679595C}" srcOrd="0" destOrd="0" presId="urn:microsoft.com/office/officeart/2005/8/layout/vProcess5"/>
    <dgm:cxn modelId="{1CA1CE38-0088-4918-A9AD-99D8BC99FD8B}" srcId="{EAA685DF-C18A-4129-8FC8-91A8088CEDE1}" destId="{4DDE2641-A7B3-4BCD-90B8-62597F1D9CF8}" srcOrd="4" destOrd="0" parTransId="{6257E3F1-705B-4385-B755-2CC63CD94D4F}" sibTransId="{222950CE-8D53-4DD0-A35C-51F3CB412D55}"/>
    <dgm:cxn modelId="{E690BB48-3BC5-40A4-A18D-5E146459FC6D}" type="presOf" srcId="{4132399F-19FF-4AF0-835A-7BD35675E5A0}" destId="{DB4CFC76-9C8E-4E6F-992D-91ADAA8F6F10}" srcOrd="0" destOrd="0" presId="urn:microsoft.com/office/officeart/2005/8/layout/vProcess5"/>
    <dgm:cxn modelId="{D568064A-4E75-49D4-A101-9292601064D5}" srcId="{EAA685DF-C18A-4129-8FC8-91A8088CEDE1}" destId="{DDBD123D-AEA7-4C8E-8CCF-B62770DAAEC6}" srcOrd="0" destOrd="0" parTransId="{91AC643D-678B-4160-B83A-6D99E3683FEC}" sibTransId="{4132399F-19FF-4AF0-835A-7BD35675E5A0}"/>
    <dgm:cxn modelId="{7D3B574D-C197-4004-BBE4-0D0EC03152E6}" srcId="{EAA685DF-C18A-4129-8FC8-91A8088CEDE1}" destId="{B8FD4583-D81B-4C84-AC8D-0F742B3F2130}" srcOrd="3" destOrd="0" parTransId="{9F87FC5E-AC84-4F0D-A51C-80EF09BB444C}" sibTransId="{06111D4B-BFEA-4DD9-AF69-F7651CE10934}"/>
    <dgm:cxn modelId="{E9F4BF58-5827-4AC9-8596-4B2BA186BA9A}" type="presOf" srcId="{523AB980-79DF-466B-A80C-040E62696B76}" destId="{5B8EBAAC-90FF-48F9-B1F6-B341EE406FDD}" srcOrd="0" destOrd="0" presId="urn:microsoft.com/office/officeart/2005/8/layout/vProcess5"/>
    <dgm:cxn modelId="{1605D279-1104-40C5-B547-173B0A343E19}" type="presOf" srcId="{DDBD123D-AEA7-4C8E-8CCF-B62770DAAEC6}" destId="{FE33659E-87C5-46D3-AD63-C813E1C881B4}" srcOrd="0" destOrd="0" presId="urn:microsoft.com/office/officeart/2005/8/layout/vProcess5"/>
    <dgm:cxn modelId="{ACFBF47A-B5F3-4701-847B-1C269532E36F}" type="presOf" srcId="{2CF2CECE-F030-40D2-A259-96571A8BE676}" destId="{28622E94-6C7E-4859-8A7D-CD65B781059D}" srcOrd="0" destOrd="0" presId="urn:microsoft.com/office/officeart/2005/8/layout/vProcess5"/>
    <dgm:cxn modelId="{0C08797D-4762-45B2-8E65-98756D5624B4}" type="presOf" srcId="{B8FD4583-D81B-4C84-AC8D-0F742B3F2130}" destId="{402EA6AC-A956-4104-8DFC-B3CE6FA405C5}" srcOrd="1" destOrd="0" presId="urn:microsoft.com/office/officeart/2005/8/layout/vProcess5"/>
    <dgm:cxn modelId="{8C420694-65AF-45D9-A666-C3B58EB9EFB8}" type="presOf" srcId="{E239C371-8E41-4186-AB15-32A10A34C527}" destId="{10760193-F5EA-4B31-92A8-3333C6262B28}" srcOrd="0" destOrd="0" presId="urn:microsoft.com/office/officeart/2005/8/layout/vProcess5"/>
    <dgm:cxn modelId="{F1CC9E99-3052-4519-A538-DD4A51582357}" type="presOf" srcId="{523AB980-79DF-466B-A80C-040E62696B76}" destId="{A665BF47-4354-4D44-A98A-1B46F5816C90}" srcOrd="1" destOrd="0" presId="urn:microsoft.com/office/officeart/2005/8/layout/vProcess5"/>
    <dgm:cxn modelId="{C90546BC-BAE4-408B-91C5-52E83754F680}" type="presOf" srcId="{DDBD123D-AEA7-4C8E-8CCF-B62770DAAEC6}" destId="{F882445A-32D3-4211-811C-ACDABCD49EA0}" srcOrd="1" destOrd="0" presId="urn:microsoft.com/office/officeart/2005/8/layout/vProcess5"/>
    <dgm:cxn modelId="{417953C9-8F69-4D3F-9B5F-85F537E056D4}" type="presOf" srcId="{7EEB8EFF-BDB4-408C-8BB0-A9C95FA30A3A}" destId="{ECE5A8A2-0EE5-47DB-9FD3-B15AEC4E7531}" srcOrd="1" destOrd="0" presId="urn:microsoft.com/office/officeart/2005/8/layout/vProcess5"/>
    <dgm:cxn modelId="{961F53E0-A5DB-40D8-AE8C-9A138BE89573}" type="presOf" srcId="{4DDE2641-A7B3-4BCD-90B8-62597F1D9CF8}" destId="{1AE362DB-1229-46A8-9F01-75DB3325EAF1}" srcOrd="0" destOrd="0" presId="urn:microsoft.com/office/officeart/2005/8/layout/vProcess5"/>
    <dgm:cxn modelId="{D5C3E0E9-7A69-4A0B-8FFA-FA54F7EC693F}" type="presOf" srcId="{EAA685DF-C18A-4129-8FC8-91A8088CEDE1}" destId="{84778890-EBD3-4A59-B6D6-1ED5A58B918F}" srcOrd="0" destOrd="0" presId="urn:microsoft.com/office/officeart/2005/8/layout/vProcess5"/>
    <dgm:cxn modelId="{CA9FB6ED-0B76-47A7-BC7A-B49A04198AFF}" type="presOf" srcId="{4DDE2641-A7B3-4BCD-90B8-62597F1D9CF8}" destId="{E74FE806-7BAB-4704-A30C-700279A1E83D}" srcOrd="1" destOrd="0" presId="urn:microsoft.com/office/officeart/2005/8/layout/vProcess5"/>
    <dgm:cxn modelId="{D52AACFA-02FB-47BF-8243-846707E75FD7}" type="presOf" srcId="{7EEB8EFF-BDB4-408C-8BB0-A9C95FA30A3A}" destId="{B5C7683B-00F7-45C8-9474-F5A654A449EF}" srcOrd="0" destOrd="0" presId="urn:microsoft.com/office/officeart/2005/8/layout/vProcess5"/>
    <dgm:cxn modelId="{6509B263-D943-4AE0-A0F0-5680D89B8D2D}" type="presParOf" srcId="{84778890-EBD3-4A59-B6D6-1ED5A58B918F}" destId="{63D90F92-0AFD-4836-838E-160BF882F70C}" srcOrd="0" destOrd="0" presId="urn:microsoft.com/office/officeart/2005/8/layout/vProcess5"/>
    <dgm:cxn modelId="{1EF845DE-DDB3-4864-938A-046FB173C7FE}" type="presParOf" srcId="{84778890-EBD3-4A59-B6D6-1ED5A58B918F}" destId="{FE33659E-87C5-46D3-AD63-C813E1C881B4}" srcOrd="1" destOrd="0" presId="urn:microsoft.com/office/officeart/2005/8/layout/vProcess5"/>
    <dgm:cxn modelId="{78629095-7FCD-4B95-B1FC-B76E235233E5}" type="presParOf" srcId="{84778890-EBD3-4A59-B6D6-1ED5A58B918F}" destId="{B5C7683B-00F7-45C8-9474-F5A654A449EF}" srcOrd="2" destOrd="0" presId="urn:microsoft.com/office/officeart/2005/8/layout/vProcess5"/>
    <dgm:cxn modelId="{0A265106-DE28-4A82-9AE3-C5F8324F9991}" type="presParOf" srcId="{84778890-EBD3-4A59-B6D6-1ED5A58B918F}" destId="{5B8EBAAC-90FF-48F9-B1F6-B341EE406FDD}" srcOrd="3" destOrd="0" presId="urn:microsoft.com/office/officeart/2005/8/layout/vProcess5"/>
    <dgm:cxn modelId="{B5834B32-F4F4-4334-B368-1926B3B3A408}" type="presParOf" srcId="{84778890-EBD3-4A59-B6D6-1ED5A58B918F}" destId="{EA7AE865-4F4A-401F-AEED-F61941F71D80}" srcOrd="4" destOrd="0" presId="urn:microsoft.com/office/officeart/2005/8/layout/vProcess5"/>
    <dgm:cxn modelId="{71B09858-2F55-4862-AD47-B0D8FFAF7F86}" type="presParOf" srcId="{84778890-EBD3-4A59-B6D6-1ED5A58B918F}" destId="{1AE362DB-1229-46A8-9F01-75DB3325EAF1}" srcOrd="5" destOrd="0" presId="urn:microsoft.com/office/officeart/2005/8/layout/vProcess5"/>
    <dgm:cxn modelId="{F4EBD897-0446-4511-AD45-66DF1016C437}" type="presParOf" srcId="{84778890-EBD3-4A59-B6D6-1ED5A58B918F}" destId="{DB4CFC76-9C8E-4E6F-992D-91ADAA8F6F10}" srcOrd="6" destOrd="0" presId="urn:microsoft.com/office/officeart/2005/8/layout/vProcess5"/>
    <dgm:cxn modelId="{23B974A4-355C-44A3-9DFD-F8EACD5EBF4D}" type="presParOf" srcId="{84778890-EBD3-4A59-B6D6-1ED5A58B918F}" destId="{10760193-F5EA-4B31-92A8-3333C6262B28}" srcOrd="7" destOrd="0" presId="urn:microsoft.com/office/officeart/2005/8/layout/vProcess5"/>
    <dgm:cxn modelId="{38B022DF-A9EB-4252-BFBC-8E8AF982391C}" type="presParOf" srcId="{84778890-EBD3-4A59-B6D6-1ED5A58B918F}" destId="{28622E94-6C7E-4859-8A7D-CD65B781059D}" srcOrd="8" destOrd="0" presId="urn:microsoft.com/office/officeart/2005/8/layout/vProcess5"/>
    <dgm:cxn modelId="{7D97D324-FF55-4CF1-83ED-54C93F484F8C}" type="presParOf" srcId="{84778890-EBD3-4A59-B6D6-1ED5A58B918F}" destId="{EEFE78F5-F9E1-45E9-87E1-1DCCE679595C}" srcOrd="9" destOrd="0" presId="urn:microsoft.com/office/officeart/2005/8/layout/vProcess5"/>
    <dgm:cxn modelId="{869CAD1E-8BF5-4837-981F-239A953453C6}" type="presParOf" srcId="{84778890-EBD3-4A59-B6D6-1ED5A58B918F}" destId="{F882445A-32D3-4211-811C-ACDABCD49EA0}" srcOrd="10" destOrd="0" presId="urn:microsoft.com/office/officeart/2005/8/layout/vProcess5"/>
    <dgm:cxn modelId="{DAC35A2C-B074-4A4C-9BA0-7FF25677694E}" type="presParOf" srcId="{84778890-EBD3-4A59-B6D6-1ED5A58B918F}" destId="{ECE5A8A2-0EE5-47DB-9FD3-B15AEC4E7531}" srcOrd="11" destOrd="0" presId="urn:microsoft.com/office/officeart/2005/8/layout/vProcess5"/>
    <dgm:cxn modelId="{FF2600A7-A70A-4BB5-910A-D2E41A89DE70}" type="presParOf" srcId="{84778890-EBD3-4A59-B6D6-1ED5A58B918F}" destId="{A665BF47-4354-4D44-A98A-1B46F5816C90}" srcOrd="12" destOrd="0" presId="urn:microsoft.com/office/officeart/2005/8/layout/vProcess5"/>
    <dgm:cxn modelId="{8A077DB6-7761-4729-91F6-63C6A342A91E}" type="presParOf" srcId="{84778890-EBD3-4A59-B6D6-1ED5A58B918F}" destId="{402EA6AC-A956-4104-8DFC-B3CE6FA405C5}" srcOrd="13" destOrd="0" presId="urn:microsoft.com/office/officeart/2005/8/layout/vProcess5"/>
    <dgm:cxn modelId="{C1338C3A-1C78-45FC-BF97-63DC135AB4CC}" type="presParOf" srcId="{84778890-EBD3-4A59-B6D6-1ED5A58B918F}" destId="{E74FE806-7BAB-4704-A30C-700279A1E83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4BEEFF-B388-4913-A4C8-0B5D703A16B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047AE2A7-7F06-47DF-B410-6AD86969EA79}">
      <dgm:prSet phldrT="[Text]"/>
      <dgm:spPr/>
      <dgm:t>
        <a:bodyPr/>
        <a:lstStyle/>
        <a:p>
          <a:r>
            <a:rPr lang="en-US" dirty="0"/>
            <a:t>Probate Court</a:t>
          </a:r>
        </a:p>
      </dgm:t>
    </dgm:pt>
    <dgm:pt modelId="{D4161710-A141-42A9-97B4-CC0F71F9988B}" type="parTrans" cxnId="{B0E303A1-6091-4A50-8FA5-50EA12DA0940}">
      <dgm:prSet/>
      <dgm:spPr/>
      <dgm:t>
        <a:bodyPr/>
        <a:lstStyle/>
        <a:p>
          <a:endParaRPr lang="en-US"/>
        </a:p>
      </dgm:t>
    </dgm:pt>
    <dgm:pt modelId="{43D70603-19BE-460F-B0F8-5AE15CCC9F80}" type="sibTrans" cxnId="{B0E303A1-6091-4A50-8FA5-50EA12DA0940}">
      <dgm:prSet/>
      <dgm:spPr/>
      <dgm:t>
        <a:bodyPr/>
        <a:lstStyle/>
        <a:p>
          <a:endParaRPr lang="en-US"/>
        </a:p>
      </dgm:t>
    </dgm:pt>
    <dgm:pt modelId="{6A76C4FB-C6C5-45A0-B1F0-DC41A93C54AE}">
      <dgm:prSet phldrT="[Text]"/>
      <dgm:spPr/>
      <dgm:t>
        <a:bodyPr/>
        <a:lstStyle/>
        <a:p>
          <a:r>
            <a:rPr lang="en-US" dirty="0"/>
            <a:t>County Board of DD</a:t>
          </a:r>
        </a:p>
      </dgm:t>
    </dgm:pt>
    <dgm:pt modelId="{A1BF5FFD-B7CE-434D-8F39-D3831827F989}" type="parTrans" cxnId="{C18B0DF1-F6EA-4688-AAAC-77CD618F009E}">
      <dgm:prSet/>
      <dgm:spPr/>
      <dgm:t>
        <a:bodyPr/>
        <a:lstStyle/>
        <a:p>
          <a:endParaRPr lang="en-US"/>
        </a:p>
      </dgm:t>
    </dgm:pt>
    <dgm:pt modelId="{014D4917-5031-48D2-9447-F0C5CE42F863}" type="sibTrans" cxnId="{C18B0DF1-F6EA-4688-AAAC-77CD618F009E}">
      <dgm:prSet/>
      <dgm:spPr/>
      <dgm:t>
        <a:bodyPr/>
        <a:lstStyle/>
        <a:p>
          <a:endParaRPr lang="en-US"/>
        </a:p>
      </dgm:t>
    </dgm:pt>
    <dgm:pt modelId="{6A392A3C-5AAC-48A6-BB90-5C59D6A91B5C}">
      <dgm:prSet phldrT="[Text]"/>
      <dgm:spPr/>
      <dgm:t>
        <a:bodyPr/>
        <a:lstStyle/>
        <a:p>
          <a:r>
            <a:rPr lang="en-US" dirty="0"/>
            <a:t>Church</a:t>
          </a:r>
        </a:p>
      </dgm:t>
    </dgm:pt>
    <dgm:pt modelId="{E92FD4E8-8A5B-472C-9BF1-734CA8483C0C}" type="parTrans" cxnId="{1A2801D7-20EF-4CFE-961D-C917063DDBBF}">
      <dgm:prSet/>
      <dgm:spPr/>
      <dgm:t>
        <a:bodyPr/>
        <a:lstStyle/>
        <a:p>
          <a:endParaRPr lang="en-US"/>
        </a:p>
      </dgm:t>
    </dgm:pt>
    <dgm:pt modelId="{77531026-D813-434C-95C2-D48AFAE40DB9}" type="sibTrans" cxnId="{1A2801D7-20EF-4CFE-961D-C917063DDBBF}">
      <dgm:prSet/>
      <dgm:spPr/>
      <dgm:t>
        <a:bodyPr/>
        <a:lstStyle/>
        <a:p>
          <a:endParaRPr lang="en-US"/>
        </a:p>
      </dgm:t>
    </dgm:pt>
    <dgm:pt modelId="{6434641B-A7AB-4759-BA97-E43BBFE4F535}">
      <dgm:prSet phldrT="[Text]"/>
      <dgm:spPr/>
      <dgm:t>
        <a:bodyPr/>
        <a:lstStyle/>
        <a:p>
          <a:r>
            <a:rPr lang="en-US" dirty="0"/>
            <a:t>Guardian Support Services</a:t>
          </a:r>
        </a:p>
      </dgm:t>
    </dgm:pt>
    <dgm:pt modelId="{11017C42-1256-4E33-85D7-A0A2CBE929B7}" type="parTrans" cxnId="{5C83B69C-0D3C-4507-B21C-2095E53074A9}">
      <dgm:prSet/>
      <dgm:spPr/>
      <dgm:t>
        <a:bodyPr/>
        <a:lstStyle/>
        <a:p>
          <a:endParaRPr lang="en-US"/>
        </a:p>
      </dgm:t>
    </dgm:pt>
    <dgm:pt modelId="{56B008F3-C02B-4140-9C35-21C6E3F831E3}" type="sibTrans" cxnId="{5C83B69C-0D3C-4507-B21C-2095E53074A9}">
      <dgm:prSet/>
      <dgm:spPr/>
      <dgm:t>
        <a:bodyPr/>
        <a:lstStyle/>
        <a:p>
          <a:endParaRPr lang="en-US"/>
        </a:p>
      </dgm:t>
    </dgm:pt>
    <dgm:pt modelId="{5CF94F59-A64E-4BAA-BCDA-588AF800FC56}" type="pres">
      <dgm:prSet presAssocID="{084BEEFF-B388-4913-A4C8-0B5D703A16BF}" presName="cycle" presStyleCnt="0">
        <dgm:presLayoutVars>
          <dgm:dir/>
          <dgm:resizeHandles val="exact"/>
        </dgm:presLayoutVars>
      </dgm:prSet>
      <dgm:spPr/>
    </dgm:pt>
    <dgm:pt modelId="{E25E2CEA-063C-4D6B-AB7C-D1F68588130B}" type="pres">
      <dgm:prSet presAssocID="{047AE2A7-7F06-47DF-B410-6AD86969EA79}" presName="node" presStyleLbl="node1" presStyleIdx="0" presStyleCnt="4">
        <dgm:presLayoutVars>
          <dgm:bulletEnabled val="1"/>
        </dgm:presLayoutVars>
      </dgm:prSet>
      <dgm:spPr/>
    </dgm:pt>
    <dgm:pt modelId="{942F235D-46AC-41E0-ACA3-CC373CD70864}" type="pres">
      <dgm:prSet presAssocID="{43D70603-19BE-460F-B0F8-5AE15CCC9F80}" presName="sibTrans" presStyleLbl="sibTrans2D1" presStyleIdx="0" presStyleCnt="4"/>
      <dgm:spPr/>
    </dgm:pt>
    <dgm:pt modelId="{25808F88-503C-4D92-9B2D-BE5172DBBB2C}" type="pres">
      <dgm:prSet presAssocID="{43D70603-19BE-460F-B0F8-5AE15CCC9F80}" presName="connectorText" presStyleLbl="sibTrans2D1" presStyleIdx="0" presStyleCnt="4"/>
      <dgm:spPr/>
    </dgm:pt>
    <dgm:pt modelId="{B79658F6-DCCB-4F80-9734-2829CA4D5329}" type="pres">
      <dgm:prSet presAssocID="{6A76C4FB-C6C5-45A0-B1F0-DC41A93C54AE}" presName="node" presStyleLbl="node1" presStyleIdx="1" presStyleCnt="4">
        <dgm:presLayoutVars>
          <dgm:bulletEnabled val="1"/>
        </dgm:presLayoutVars>
      </dgm:prSet>
      <dgm:spPr/>
    </dgm:pt>
    <dgm:pt modelId="{E34371A7-F061-4250-A336-0A5C1D71EF64}" type="pres">
      <dgm:prSet presAssocID="{014D4917-5031-48D2-9447-F0C5CE42F863}" presName="sibTrans" presStyleLbl="sibTrans2D1" presStyleIdx="1" presStyleCnt="4"/>
      <dgm:spPr/>
    </dgm:pt>
    <dgm:pt modelId="{A55ADADA-A2EA-46EF-A654-FBE523411B3E}" type="pres">
      <dgm:prSet presAssocID="{014D4917-5031-48D2-9447-F0C5CE42F863}" presName="connectorText" presStyleLbl="sibTrans2D1" presStyleIdx="1" presStyleCnt="4"/>
      <dgm:spPr/>
    </dgm:pt>
    <dgm:pt modelId="{A6E0A4D8-EAB5-4730-9527-AF776A54A580}" type="pres">
      <dgm:prSet presAssocID="{6A392A3C-5AAC-48A6-BB90-5C59D6A91B5C}" presName="node" presStyleLbl="node1" presStyleIdx="2" presStyleCnt="4">
        <dgm:presLayoutVars>
          <dgm:bulletEnabled val="1"/>
        </dgm:presLayoutVars>
      </dgm:prSet>
      <dgm:spPr/>
    </dgm:pt>
    <dgm:pt modelId="{57294DCC-B952-45B1-B503-FE6305953B52}" type="pres">
      <dgm:prSet presAssocID="{77531026-D813-434C-95C2-D48AFAE40DB9}" presName="sibTrans" presStyleLbl="sibTrans2D1" presStyleIdx="2" presStyleCnt="4"/>
      <dgm:spPr/>
    </dgm:pt>
    <dgm:pt modelId="{A4289F90-5697-4C03-9C48-1E302106D315}" type="pres">
      <dgm:prSet presAssocID="{77531026-D813-434C-95C2-D48AFAE40DB9}" presName="connectorText" presStyleLbl="sibTrans2D1" presStyleIdx="2" presStyleCnt="4"/>
      <dgm:spPr/>
    </dgm:pt>
    <dgm:pt modelId="{61D63B78-3294-4B87-A830-165308A49730}" type="pres">
      <dgm:prSet presAssocID="{6434641B-A7AB-4759-BA97-E43BBFE4F535}" presName="node" presStyleLbl="node1" presStyleIdx="3" presStyleCnt="4">
        <dgm:presLayoutVars>
          <dgm:bulletEnabled val="1"/>
        </dgm:presLayoutVars>
      </dgm:prSet>
      <dgm:spPr/>
    </dgm:pt>
    <dgm:pt modelId="{C4AE1D75-67CE-4C44-8088-2860C6EBA4A8}" type="pres">
      <dgm:prSet presAssocID="{56B008F3-C02B-4140-9C35-21C6E3F831E3}" presName="sibTrans" presStyleLbl="sibTrans2D1" presStyleIdx="3" presStyleCnt="4"/>
      <dgm:spPr/>
    </dgm:pt>
    <dgm:pt modelId="{9E7A52F4-F68A-4C47-BE77-AAC59150383B}" type="pres">
      <dgm:prSet presAssocID="{56B008F3-C02B-4140-9C35-21C6E3F831E3}" presName="connectorText" presStyleLbl="sibTrans2D1" presStyleIdx="3" presStyleCnt="4"/>
      <dgm:spPr/>
    </dgm:pt>
  </dgm:ptLst>
  <dgm:cxnLst>
    <dgm:cxn modelId="{A6DDD720-BF6B-47C7-BA6B-3D5EDD1A2687}" type="presOf" srcId="{43D70603-19BE-460F-B0F8-5AE15CCC9F80}" destId="{25808F88-503C-4D92-9B2D-BE5172DBBB2C}" srcOrd="1" destOrd="0" presId="urn:microsoft.com/office/officeart/2005/8/layout/cycle2"/>
    <dgm:cxn modelId="{1073AB2D-6CEB-4316-944D-3100C4541152}" type="presOf" srcId="{56B008F3-C02B-4140-9C35-21C6E3F831E3}" destId="{C4AE1D75-67CE-4C44-8088-2860C6EBA4A8}" srcOrd="0" destOrd="0" presId="urn:microsoft.com/office/officeart/2005/8/layout/cycle2"/>
    <dgm:cxn modelId="{244B113D-8DFC-4797-B8E9-7E14012E7ECC}" type="presOf" srcId="{56B008F3-C02B-4140-9C35-21C6E3F831E3}" destId="{9E7A52F4-F68A-4C47-BE77-AAC59150383B}" srcOrd="1" destOrd="0" presId="urn:microsoft.com/office/officeart/2005/8/layout/cycle2"/>
    <dgm:cxn modelId="{3AA24060-1A58-4ABD-9EE0-4D74DCBD4BE4}" type="presOf" srcId="{77531026-D813-434C-95C2-D48AFAE40DB9}" destId="{A4289F90-5697-4C03-9C48-1E302106D315}" srcOrd="1" destOrd="0" presId="urn:microsoft.com/office/officeart/2005/8/layout/cycle2"/>
    <dgm:cxn modelId="{0E54DB68-2AC0-4A73-9822-FAC6FE336D31}" type="presOf" srcId="{014D4917-5031-48D2-9447-F0C5CE42F863}" destId="{E34371A7-F061-4250-A336-0A5C1D71EF64}" srcOrd="0" destOrd="0" presId="urn:microsoft.com/office/officeart/2005/8/layout/cycle2"/>
    <dgm:cxn modelId="{4BEA4E69-D0B3-46BE-8905-3619CD21A807}" type="presOf" srcId="{047AE2A7-7F06-47DF-B410-6AD86969EA79}" destId="{E25E2CEA-063C-4D6B-AB7C-D1F68588130B}" srcOrd="0" destOrd="0" presId="urn:microsoft.com/office/officeart/2005/8/layout/cycle2"/>
    <dgm:cxn modelId="{EFA97272-D9BD-4A2F-B1CD-6C846D151B41}" type="presOf" srcId="{43D70603-19BE-460F-B0F8-5AE15CCC9F80}" destId="{942F235D-46AC-41E0-ACA3-CC373CD70864}" srcOrd="0" destOrd="0" presId="urn:microsoft.com/office/officeart/2005/8/layout/cycle2"/>
    <dgm:cxn modelId="{9CAD3D75-BE8C-4322-BB7B-30ECEE73835D}" type="presOf" srcId="{77531026-D813-434C-95C2-D48AFAE40DB9}" destId="{57294DCC-B952-45B1-B503-FE6305953B52}" srcOrd="0" destOrd="0" presId="urn:microsoft.com/office/officeart/2005/8/layout/cycle2"/>
    <dgm:cxn modelId="{8389A05A-2F7E-4E0B-A371-443B7C954EF2}" type="presOf" srcId="{6A392A3C-5AAC-48A6-BB90-5C59D6A91B5C}" destId="{A6E0A4D8-EAB5-4730-9527-AF776A54A580}" srcOrd="0" destOrd="0" presId="urn:microsoft.com/office/officeart/2005/8/layout/cycle2"/>
    <dgm:cxn modelId="{5C83B69C-0D3C-4507-B21C-2095E53074A9}" srcId="{084BEEFF-B388-4913-A4C8-0B5D703A16BF}" destId="{6434641B-A7AB-4759-BA97-E43BBFE4F535}" srcOrd="3" destOrd="0" parTransId="{11017C42-1256-4E33-85D7-A0A2CBE929B7}" sibTransId="{56B008F3-C02B-4140-9C35-21C6E3F831E3}"/>
    <dgm:cxn modelId="{B0E303A1-6091-4A50-8FA5-50EA12DA0940}" srcId="{084BEEFF-B388-4913-A4C8-0B5D703A16BF}" destId="{047AE2A7-7F06-47DF-B410-6AD86969EA79}" srcOrd="0" destOrd="0" parTransId="{D4161710-A141-42A9-97B4-CC0F71F9988B}" sibTransId="{43D70603-19BE-460F-B0F8-5AE15CCC9F80}"/>
    <dgm:cxn modelId="{0F8D5FBA-FB64-480A-8430-077B2190E0B5}" type="presOf" srcId="{6434641B-A7AB-4759-BA97-E43BBFE4F535}" destId="{61D63B78-3294-4B87-A830-165308A49730}" srcOrd="0" destOrd="0" presId="urn:microsoft.com/office/officeart/2005/8/layout/cycle2"/>
    <dgm:cxn modelId="{2EDC14CA-57F7-428A-95C5-E9D3945F3ED0}" type="presOf" srcId="{084BEEFF-B388-4913-A4C8-0B5D703A16BF}" destId="{5CF94F59-A64E-4BAA-BCDA-588AF800FC56}" srcOrd="0" destOrd="0" presId="urn:microsoft.com/office/officeart/2005/8/layout/cycle2"/>
    <dgm:cxn modelId="{1A2801D7-20EF-4CFE-961D-C917063DDBBF}" srcId="{084BEEFF-B388-4913-A4C8-0B5D703A16BF}" destId="{6A392A3C-5AAC-48A6-BB90-5C59D6A91B5C}" srcOrd="2" destOrd="0" parTransId="{E92FD4E8-8A5B-472C-9BF1-734CA8483C0C}" sibTransId="{77531026-D813-434C-95C2-D48AFAE40DB9}"/>
    <dgm:cxn modelId="{DE208EE2-52B9-405D-8558-0D97BDEE920A}" type="presOf" srcId="{6A76C4FB-C6C5-45A0-B1F0-DC41A93C54AE}" destId="{B79658F6-DCCB-4F80-9734-2829CA4D5329}" srcOrd="0" destOrd="0" presId="urn:microsoft.com/office/officeart/2005/8/layout/cycle2"/>
    <dgm:cxn modelId="{F9BF96E3-575C-4833-8D7C-AF29A820B3EB}" type="presOf" srcId="{014D4917-5031-48D2-9447-F0C5CE42F863}" destId="{A55ADADA-A2EA-46EF-A654-FBE523411B3E}" srcOrd="1" destOrd="0" presId="urn:microsoft.com/office/officeart/2005/8/layout/cycle2"/>
    <dgm:cxn modelId="{C18B0DF1-F6EA-4688-AAAC-77CD618F009E}" srcId="{084BEEFF-B388-4913-A4C8-0B5D703A16BF}" destId="{6A76C4FB-C6C5-45A0-B1F0-DC41A93C54AE}" srcOrd="1" destOrd="0" parTransId="{A1BF5FFD-B7CE-434D-8F39-D3831827F989}" sibTransId="{014D4917-5031-48D2-9447-F0C5CE42F863}"/>
    <dgm:cxn modelId="{0613A4C7-544E-4CFF-A933-C54C6B9AE6DB}" type="presParOf" srcId="{5CF94F59-A64E-4BAA-BCDA-588AF800FC56}" destId="{E25E2CEA-063C-4D6B-AB7C-D1F68588130B}" srcOrd="0" destOrd="0" presId="urn:microsoft.com/office/officeart/2005/8/layout/cycle2"/>
    <dgm:cxn modelId="{AED56764-12DA-4689-9DC0-51761F26CDE5}" type="presParOf" srcId="{5CF94F59-A64E-4BAA-BCDA-588AF800FC56}" destId="{942F235D-46AC-41E0-ACA3-CC373CD70864}" srcOrd="1" destOrd="0" presId="urn:microsoft.com/office/officeart/2005/8/layout/cycle2"/>
    <dgm:cxn modelId="{4D99DD50-0FC0-4F07-9DAF-D43010ED89C3}" type="presParOf" srcId="{942F235D-46AC-41E0-ACA3-CC373CD70864}" destId="{25808F88-503C-4D92-9B2D-BE5172DBBB2C}" srcOrd="0" destOrd="0" presId="urn:microsoft.com/office/officeart/2005/8/layout/cycle2"/>
    <dgm:cxn modelId="{EF47CC6F-FA76-4EC1-B321-D101079F7F32}" type="presParOf" srcId="{5CF94F59-A64E-4BAA-BCDA-588AF800FC56}" destId="{B79658F6-DCCB-4F80-9734-2829CA4D5329}" srcOrd="2" destOrd="0" presId="urn:microsoft.com/office/officeart/2005/8/layout/cycle2"/>
    <dgm:cxn modelId="{62D0E7B2-F090-4FC7-BCBD-828938AF15D0}" type="presParOf" srcId="{5CF94F59-A64E-4BAA-BCDA-588AF800FC56}" destId="{E34371A7-F061-4250-A336-0A5C1D71EF64}" srcOrd="3" destOrd="0" presId="urn:microsoft.com/office/officeart/2005/8/layout/cycle2"/>
    <dgm:cxn modelId="{F2CE6ABA-9DC2-4B0A-89B5-43537FA05B8F}" type="presParOf" srcId="{E34371A7-F061-4250-A336-0A5C1D71EF64}" destId="{A55ADADA-A2EA-46EF-A654-FBE523411B3E}" srcOrd="0" destOrd="0" presId="urn:microsoft.com/office/officeart/2005/8/layout/cycle2"/>
    <dgm:cxn modelId="{6EA9BF58-7C0A-4E00-9729-B162D7E3BBF3}" type="presParOf" srcId="{5CF94F59-A64E-4BAA-BCDA-588AF800FC56}" destId="{A6E0A4D8-EAB5-4730-9527-AF776A54A580}" srcOrd="4" destOrd="0" presId="urn:microsoft.com/office/officeart/2005/8/layout/cycle2"/>
    <dgm:cxn modelId="{10C9DD53-CA8E-41AB-BCD2-9A8426EBBAA5}" type="presParOf" srcId="{5CF94F59-A64E-4BAA-BCDA-588AF800FC56}" destId="{57294DCC-B952-45B1-B503-FE6305953B52}" srcOrd="5" destOrd="0" presId="urn:microsoft.com/office/officeart/2005/8/layout/cycle2"/>
    <dgm:cxn modelId="{3064F1F9-B359-4150-BB6A-4E77A5ED62BC}" type="presParOf" srcId="{57294DCC-B952-45B1-B503-FE6305953B52}" destId="{A4289F90-5697-4C03-9C48-1E302106D315}" srcOrd="0" destOrd="0" presId="urn:microsoft.com/office/officeart/2005/8/layout/cycle2"/>
    <dgm:cxn modelId="{74D25186-98CB-44E8-A8EB-20D7BAF43E66}" type="presParOf" srcId="{5CF94F59-A64E-4BAA-BCDA-588AF800FC56}" destId="{61D63B78-3294-4B87-A830-165308A49730}" srcOrd="6" destOrd="0" presId="urn:microsoft.com/office/officeart/2005/8/layout/cycle2"/>
    <dgm:cxn modelId="{92C3C22A-FAED-4C0D-A1C4-D0C6B4A850A8}" type="presParOf" srcId="{5CF94F59-A64E-4BAA-BCDA-588AF800FC56}" destId="{C4AE1D75-67CE-4C44-8088-2860C6EBA4A8}" srcOrd="7" destOrd="0" presId="urn:microsoft.com/office/officeart/2005/8/layout/cycle2"/>
    <dgm:cxn modelId="{E6D891F0-394C-4D92-837D-1C9FC2721905}" type="presParOf" srcId="{C4AE1D75-67CE-4C44-8088-2860C6EBA4A8}" destId="{9E7A52F4-F68A-4C47-BE77-AAC59150383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3659E-87C5-46D3-AD63-C813E1C881B4}">
      <dsp:nvSpPr>
        <dsp:cNvPr id="0" name=""/>
        <dsp:cNvSpPr/>
      </dsp:nvSpPr>
      <dsp:spPr>
        <a:xfrm>
          <a:off x="0" y="0"/>
          <a:ext cx="7231358" cy="1126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Contact County Probate Court </a:t>
          </a:r>
        </a:p>
      </dsp:txBody>
      <dsp:txXfrm>
        <a:off x="33008" y="33008"/>
        <a:ext cx="5883410" cy="1060957"/>
      </dsp:txXfrm>
    </dsp:sp>
    <dsp:sp modelId="{B5C7683B-00F7-45C8-9474-F5A654A449EF}">
      <dsp:nvSpPr>
        <dsp:cNvPr id="0" name=""/>
        <dsp:cNvSpPr/>
      </dsp:nvSpPr>
      <dsp:spPr>
        <a:xfrm>
          <a:off x="540004" y="1283497"/>
          <a:ext cx="7231358" cy="1126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Contact County Board of Developmental Disabilities</a:t>
          </a:r>
        </a:p>
      </dsp:txBody>
      <dsp:txXfrm>
        <a:off x="573012" y="1316505"/>
        <a:ext cx="5892806" cy="1060957"/>
      </dsp:txXfrm>
    </dsp:sp>
    <dsp:sp modelId="{5B8EBAAC-90FF-48F9-B1F6-B341EE406FDD}">
      <dsp:nvSpPr>
        <dsp:cNvPr id="0" name=""/>
        <dsp:cNvSpPr/>
      </dsp:nvSpPr>
      <dsp:spPr>
        <a:xfrm>
          <a:off x="1080008" y="2566994"/>
          <a:ext cx="7231358" cy="1126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Search for local guardianship agencies </a:t>
          </a:r>
        </a:p>
      </dsp:txBody>
      <dsp:txXfrm>
        <a:off x="1113016" y="2600002"/>
        <a:ext cx="5892806" cy="1060957"/>
      </dsp:txXfrm>
    </dsp:sp>
    <dsp:sp modelId="{EA7AE865-4F4A-401F-AEED-F61941F71D80}">
      <dsp:nvSpPr>
        <dsp:cNvPr id="0" name=""/>
        <dsp:cNvSpPr/>
      </dsp:nvSpPr>
      <dsp:spPr>
        <a:xfrm>
          <a:off x="1620012" y="3850491"/>
          <a:ext cx="7231358" cy="1126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Educate congregation</a:t>
          </a:r>
        </a:p>
      </dsp:txBody>
      <dsp:txXfrm>
        <a:off x="1653020" y="3883499"/>
        <a:ext cx="5892806" cy="1060957"/>
      </dsp:txXfrm>
    </dsp:sp>
    <dsp:sp modelId="{1AE362DB-1229-46A8-9F01-75DB3325EAF1}">
      <dsp:nvSpPr>
        <dsp:cNvPr id="0" name=""/>
        <dsp:cNvSpPr/>
      </dsp:nvSpPr>
      <dsp:spPr>
        <a:xfrm>
          <a:off x="2160016" y="5133988"/>
          <a:ext cx="7231358" cy="11269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Recruit volunteers</a:t>
          </a:r>
        </a:p>
      </dsp:txBody>
      <dsp:txXfrm>
        <a:off x="2193024" y="5166996"/>
        <a:ext cx="5892806" cy="1060957"/>
      </dsp:txXfrm>
    </dsp:sp>
    <dsp:sp modelId="{DB4CFC76-9C8E-4E6F-992D-91ADAA8F6F10}">
      <dsp:nvSpPr>
        <dsp:cNvPr id="0" name=""/>
        <dsp:cNvSpPr/>
      </dsp:nvSpPr>
      <dsp:spPr>
        <a:xfrm>
          <a:off x="6498826" y="823316"/>
          <a:ext cx="732532" cy="73253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6663646" y="823316"/>
        <a:ext cx="402892" cy="551230"/>
      </dsp:txXfrm>
    </dsp:sp>
    <dsp:sp modelId="{10760193-F5EA-4B31-92A8-3333C6262B28}">
      <dsp:nvSpPr>
        <dsp:cNvPr id="0" name=""/>
        <dsp:cNvSpPr/>
      </dsp:nvSpPr>
      <dsp:spPr>
        <a:xfrm>
          <a:off x="7038830" y="2106813"/>
          <a:ext cx="732532" cy="73253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203650" y="2106813"/>
        <a:ext cx="402892" cy="551230"/>
      </dsp:txXfrm>
    </dsp:sp>
    <dsp:sp modelId="{28622E94-6C7E-4859-8A7D-CD65B781059D}">
      <dsp:nvSpPr>
        <dsp:cNvPr id="0" name=""/>
        <dsp:cNvSpPr/>
      </dsp:nvSpPr>
      <dsp:spPr>
        <a:xfrm>
          <a:off x="7578834" y="3371528"/>
          <a:ext cx="732532" cy="73253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743654" y="3371528"/>
        <a:ext cx="402892" cy="551230"/>
      </dsp:txXfrm>
    </dsp:sp>
    <dsp:sp modelId="{EEFE78F5-F9E1-45E9-87E1-1DCCE679595C}">
      <dsp:nvSpPr>
        <dsp:cNvPr id="0" name=""/>
        <dsp:cNvSpPr/>
      </dsp:nvSpPr>
      <dsp:spPr>
        <a:xfrm>
          <a:off x="8118838" y="4667547"/>
          <a:ext cx="732532" cy="73253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283658" y="4667547"/>
        <a:ext cx="402892" cy="551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E2CEA-063C-4D6B-AB7C-D1F68588130B}">
      <dsp:nvSpPr>
        <dsp:cNvPr id="0" name=""/>
        <dsp:cNvSpPr/>
      </dsp:nvSpPr>
      <dsp:spPr>
        <a:xfrm>
          <a:off x="3643114" y="903"/>
          <a:ext cx="1654571" cy="16545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Probate Court</a:t>
          </a:r>
        </a:p>
      </dsp:txBody>
      <dsp:txXfrm>
        <a:off x="3885420" y="243209"/>
        <a:ext cx="1169959" cy="1169959"/>
      </dsp:txXfrm>
    </dsp:sp>
    <dsp:sp modelId="{942F235D-46AC-41E0-ACA3-CC373CD70864}">
      <dsp:nvSpPr>
        <dsp:cNvPr id="0" name=""/>
        <dsp:cNvSpPr/>
      </dsp:nvSpPr>
      <dsp:spPr>
        <a:xfrm rot="2700000">
          <a:off x="5119921" y="1417931"/>
          <a:ext cx="438857" cy="558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139202" y="1483067"/>
        <a:ext cx="307200" cy="335050"/>
      </dsp:txXfrm>
    </dsp:sp>
    <dsp:sp modelId="{B79658F6-DCCB-4F80-9734-2829CA4D5329}">
      <dsp:nvSpPr>
        <dsp:cNvPr id="0" name=""/>
        <dsp:cNvSpPr/>
      </dsp:nvSpPr>
      <dsp:spPr>
        <a:xfrm>
          <a:off x="5398580" y="1756370"/>
          <a:ext cx="1654571" cy="16545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County Board of DD</a:t>
          </a:r>
        </a:p>
      </dsp:txBody>
      <dsp:txXfrm>
        <a:off x="5640886" y="1998676"/>
        <a:ext cx="1169959" cy="1169959"/>
      </dsp:txXfrm>
    </dsp:sp>
    <dsp:sp modelId="{E34371A7-F061-4250-A336-0A5C1D71EF64}">
      <dsp:nvSpPr>
        <dsp:cNvPr id="0" name=""/>
        <dsp:cNvSpPr/>
      </dsp:nvSpPr>
      <dsp:spPr>
        <a:xfrm rot="8100000">
          <a:off x="5137487" y="3173397"/>
          <a:ext cx="438857" cy="558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5249863" y="3238533"/>
        <a:ext cx="307200" cy="335050"/>
      </dsp:txXfrm>
    </dsp:sp>
    <dsp:sp modelId="{A6E0A4D8-EAB5-4730-9527-AF776A54A580}">
      <dsp:nvSpPr>
        <dsp:cNvPr id="0" name=""/>
        <dsp:cNvSpPr/>
      </dsp:nvSpPr>
      <dsp:spPr>
        <a:xfrm>
          <a:off x="3643114" y="3511836"/>
          <a:ext cx="1654571" cy="16545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Church</a:t>
          </a:r>
        </a:p>
      </dsp:txBody>
      <dsp:txXfrm>
        <a:off x="3885420" y="3754142"/>
        <a:ext cx="1169959" cy="1169959"/>
      </dsp:txXfrm>
    </dsp:sp>
    <dsp:sp modelId="{57294DCC-B952-45B1-B503-FE6305953B52}">
      <dsp:nvSpPr>
        <dsp:cNvPr id="0" name=""/>
        <dsp:cNvSpPr/>
      </dsp:nvSpPr>
      <dsp:spPr>
        <a:xfrm rot="13500000">
          <a:off x="3382021" y="3190962"/>
          <a:ext cx="438857" cy="558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494397" y="3349194"/>
        <a:ext cx="307200" cy="335050"/>
      </dsp:txXfrm>
    </dsp:sp>
    <dsp:sp modelId="{61D63B78-3294-4B87-A830-165308A49730}">
      <dsp:nvSpPr>
        <dsp:cNvPr id="0" name=""/>
        <dsp:cNvSpPr/>
      </dsp:nvSpPr>
      <dsp:spPr>
        <a:xfrm>
          <a:off x="1887647" y="1756370"/>
          <a:ext cx="1654571" cy="16545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Guardian Support Services</a:t>
          </a:r>
        </a:p>
      </dsp:txBody>
      <dsp:txXfrm>
        <a:off x="2129953" y="1998676"/>
        <a:ext cx="1169959" cy="1169959"/>
      </dsp:txXfrm>
    </dsp:sp>
    <dsp:sp modelId="{C4AE1D75-67CE-4C44-8088-2860C6EBA4A8}">
      <dsp:nvSpPr>
        <dsp:cNvPr id="0" name=""/>
        <dsp:cNvSpPr/>
      </dsp:nvSpPr>
      <dsp:spPr>
        <a:xfrm rot="18900000">
          <a:off x="3364455" y="1435496"/>
          <a:ext cx="438857" cy="558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383736" y="1593728"/>
        <a:ext cx="307200" cy="33505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55BE-5D4D-42E2-AAE3-9EFC794D25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C4359A-D599-41D6-B806-29DC32137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6B38C3-8F5B-4B22-A4E7-15C3A8578063}"/>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DFF365B1-D9AB-494D-83ED-4C3B08105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1C7E0-BF0E-4CE1-9131-B3ABFE0035F2}"/>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404843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8614-CD29-4A92-8F51-5E8BC90B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C0103-05ED-44EB-AABA-FE02E78FD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BC47BC-8F45-4654-8519-E22ED8ED1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D4302E-C8F4-43B8-911D-0EF69500E44B}"/>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DFDEF74E-FD3A-4150-8776-B942C5389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7B2DE-14D0-42A1-B851-43D68B92E300}"/>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77594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78EC-797D-4395-A75C-E8BE1C296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EE0329-B707-4FF3-91EB-4E17FF60849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787A5-E975-4181-A2D4-99B1781FD736}"/>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327E2A16-DD59-4415-93A7-9A536E3A2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A7965-9A01-45C6-A2A2-C66384B7B4C3}"/>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37502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4F30D-DC07-4621-B8E0-22BD5D5DD6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6F69B9-D080-4E7F-918F-4FF5161721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8DB5A-A30F-49DA-B86B-F9A66237021C}"/>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1B48EE25-4523-432E-89DA-4A8C72AF1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B01E4-573D-4BE8-A7F2-78A48212222F}"/>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3313253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55BE-5D4D-42E2-AAE3-9EFC794D25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C4359A-D599-41D6-B806-29DC32137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6B38C3-8F5B-4B22-A4E7-15C3A8578063}"/>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DFF365B1-D9AB-494D-83ED-4C3B08105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1C7E0-BF0E-4CE1-9131-B3ABFE0035F2}"/>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615042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53B8-EBF7-410F-B378-F6C6E16FB674}"/>
              </a:ext>
            </a:extLst>
          </p:cNvPr>
          <p:cNvSpPr>
            <a:spLocks noGrp="1"/>
          </p:cNvSpPr>
          <p:nvPr>
            <p:ph type="title"/>
          </p:nvPr>
        </p:nvSpPr>
        <p:spPr>
          <a:xfrm>
            <a:off x="258793" y="80455"/>
            <a:ext cx="7004649" cy="687298"/>
          </a:xfrm>
        </p:spPr>
        <p:txBody>
          <a:bodyPr>
            <a:noAutofit/>
          </a:bodyPr>
          <a:lstStyle>
            <a:lvl1pPr>
              <a:defRPr sz="3200" b="1">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E336E83-B450-49C7-AC39-A0E6289494DC}"/>
              </a:ext>
            </a:extLst>
          </p:cNvPr>
          <p:cNvSpPr>
            <a:spLocks noGrp="1"/>
          </p:cNvSpPr>
          <p:nvPr>
            <p:ph idx="1"/>
          </p:nvPr>
        </p:nvSpPr>
        <p:spPr>
          <a:xfrm>
            <a:off x="838200" y="1293962"/>
            <a:ext cx="10515600" cy="4883001"/>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6CF98D5-88D2-42CE-9183-5710586AB36A}"/>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3408108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BA274-9642-42CD-8D25-5779BB2EDC95}"/>
              </a:ext>
            </a:extLst>
          </p:cNvPr>
          <p:cNvSpPr>
            <a:spLocks noGrp="1"/>
          </p:cNvSpPr>
          <p:nvPr>
            <p:ph type="body" idx="1" hasCustomPrompt="1"/>
          </p:nvPr>
        </p:nvSpPr>
        <p:spPr>
          <a:xfrm>
            <a:off x="831850" y="1863307"/>
            <a:ext cx="10515600" cy="42263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a:t>
            </a:r>
            <a:r>
              <a:rPr lang="en-US" dirty="0" err="1"/>
              <a:t>astyles</a:t>
            </a:r>
            <a:endParaRPr lang="en-US" dirty="0"/>
          </a:p>
        </p:txBody>
      </p:sp>
      <p:sp>
        <p:nvSpPr>
          <p:cNvPr id="4" name="Date Placeholder 3">
            <a:extLst>
              <a:ext uri="{FF2B5EF4-FFF2-40B4-BE49-F238E27FC236}">
                <a16:creationId xmlns:a16="http://schemas.microsoft.com/office/drawing/2014/main" id="{04B51C57-D887-428D-BDD8-52F15AD1B418}"/>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F0B69A34-E109-4054-9EB7-851476D8305C}"/>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81702A8C-1647-4F37-A7C1-EA342F8B8B28}"/>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1630481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BA274-9642-42CD-8D25-5779BB2EDC95}"/>
              </a:ext>
            </a:extLst>
          </p:cNvPr>
          <p:cNvSpPr>
            <a:spLocks noGrp="1"/>
          </p:cNvSpPr>
          <p:nvPr>
            <p:ph type="body" idx="1" hasCustomPrompt="1"/>
          </p:nvPr>
        </p:nvSpPr>
        <p:spPr>
          <a:xfrm>
            <a:off x="831850" y="1863307"/>
            <a:ext cx="10515600" cy="42263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a:t>
            </a:r>
            <a:r>
              <a:rPr lang="en-US" dirty="0" err="1"/>
              <a:t>astyles</a:t>
            </a:r>
            <a:endParaRPr lang="en-US" dirty="0"/>
          </a:p>
        </p:txBody>
      </p:sp>
      <p:sp>
        <p:nvSpPr>
          <p:cNvPr id="4" name="Date Placeholder 3">
            <a:extLst>
              <a:ext uri="{FF2B5EF4-FFF2-40B4-BE49-F238E27FC236}">
                <a16:creationId xmlns:a16="http://schemas.microsoft.com/office/drawing/2014/main" id="{04B51C57-D887-428D-BDD8-52F15AD1B418}"/>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F0B69A34-E109-4054-9EB7-851476D8305C}"/>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220B456A-CE77-4E28-8C44-B24F73E7F418}"/>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200794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460C-6F2D-45A6-9CEB-73C83B78F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DA7F4-745B-4E16-964F-D2BDA5EB6E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BC7B0-0600-4B75-8BAC-2A45D7A3F8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195D6D-CCD8-4B88-B653-701B0E83C765}"/>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98FF00E7-5D4A-49B2-9464-B36E0B591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F6A38-98AE-4112-B262-67CFF0BBB860}"/>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393364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4885-BAD8-458A-A2C1-4EBF8D38A9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334C4-2A25-4E7B-AE0C-CB0CA4DA6B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D8BC10-C621-4A39-9FC7-C7E43E7F44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146307-B16E-4844-A645-CC3F25783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C31CD1-355D-4AAB-96BF-9829C8DD15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FEF384-E65C-4836-9256-87BDB7A6540E}"/>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8" name="Footer Placeholder 7">
            <a:extLst>
              <a:ext uri="{FF2B5EF4-FFF2-40B4-BE49-F238E27FC236}">
                <a16:creationId xmlns:a16="http://schemas.microsoft.com/office/drawing/2014/main" id="{47146BF6-A181-44E1-BA5D-DE9C214EB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DD64F-768A-4A81-BA1A-8CBC576C1F25}"/>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437369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F3D2-6A30-4A48-A1D3-B4C04AC420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3E2B4A-DA7D-4D47-8509-812D128DC086}"/>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4" name="Footer Placeholder 3">
            <a:extLst>
              <a:ext uri="{FF2B5EF4-FFF2-40B4-BE49-F238E27FC236}">
                <a16:creationId xmlns:a16="http://schemas.microsoft.com/office/drawing/2014/main" id="{BB858761-75A0-4D34-B41E-8FD7E8E02B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C258B6-9850-4D84-95E8-F755C299252C}"/>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52018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53B8-EBF7-410F-B378-F6C6E16FB674}"/>
              </a:ext>
            </a:extLst>
          </p:cNvPr>
          <p:cNvSpPr>
            <a:spLocks noGrp="1"/>
          </p:cNvSpPr>
          <p:nvPr>
            <p:ph type="title"/>
          </p:nvPr>
        </p:nvSpPr>
        <p:spPr>
          <a:xfrm>
            <a:off x="258793" y="80455"/>
            <a:ext cx="7004649" cy="687298"/>
          </a:xfrm>
        </p:spPr>
        <p:txBody>
          <a:bodyPr>
            <a:noAutofit/>
          </a:bodyPr>
          <a:lstStyle>
            <a:lvl1pPr>
              <a:defRPr sz="3200" b="1">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E336E83-B450-49C7-AC39-A0E6289494DC}"/>
              </a:ext>
            </a:extLst>
          </p:cNvPr>
          <p:cNvSpPr>
            <a:spLocks noGrp="1"/>
          </p:cNvSpPr>
          <p:nvPr>
            <p:ph idx="1"/>
          </p:nvPr>
        </p:nvSpPr>
        <p:spPr>
          <a:xfrm>
            <a:off x="838200" y="1293962"/>
            <a:ext cx="10515600" cy="4883001"/>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6CF98D5-88D2-42CE-9183-5710586AB36A}"/>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31332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830DE-1246-4E6C-9350-7A2E9513F412}"/>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3" name="Footer Placeholder 2">
            <a:extLst>
              <a:ext uri="{FF2B5EF4-FFF2-40B4-BE49-F238E27FC236}">
                <a16:creationId xmlns:a16="http://schemas.microsoft.com/office/drawing/2014/main" id="{80071E13-13B5-4FD7-916A-8E80433C85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F706FA-06E9-44C4-A9D4-84B62D38150B}"/>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2806943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6BB4-CF8E-4331-83C5-4EFB9B5CD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B6ED4-4CB2-430A-8B04-CDBAE11EF5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10F32F-968B-4BA5-AC9F-4CD4746E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C30810-0C74-44B8-8234-2BD9E66BCB70}"/>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F38DC9E5-2340-477B-84B2-F1C2AA85D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E3AA0-75AB-4A15-B1C0-B1D9827F4339}"/>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4277127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8614-CD29-4A92-8F51-5E8BC90B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C0103-05ED-44EB-AABA-FE02E78FD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BC47BC-8F45-4654-8519-E22ED8ED1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D4302E-C8F4-43B8-911D-0EF69500E44B}"/>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DFDEF74E-FD3A-4150-8776-B942C5389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7B2DE-14D0-42A1-B851-43D68B92E300}"/>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7309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78EC-797D-4395-A75C-E8BE1C296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EE0329-B707-4FF3-91EB-4E17FF60849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787A5-E975-4181-A2D4-99B1781FD736}"/>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327E2A16-DD59-4415-93A7-9A536E3A2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A7965-9A01-45C6-A2A2-C66384B7B4C3}"/>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924873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4F30D-DC07-4621-B8E0-22BD5D5DD6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6F69B9-D080-4E7F-918F-4FF5161721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8DB5A-A30F-49DA-B86B-F9A66237021C}"/>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1B48EE25-4523-432E-89DA-4A8C72AF1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B01E4-573D-4BE8-A7F2-78A48212222F}"/>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357469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55BE-5D4D-42E2-AAE3-9EFC794D25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C4359A-D599-41D6-B806-29DC32137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6B38C3-8F5B-4B22-A4E7-15C3A8578063}"/>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DFF365B1-D9AB-494D-83ED-4C3B08105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1C7E0-BF0E-4CE1-9131-B3ABFE0035F2}"/>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2555910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53B8-EBF7-410F-B378-F6C6E16FB674}"/>
              </a:ext>
            </a:extLst>
          </p:cNvPr>
          <p:cNvSpPr>
            <a:spLocks noGrp="1"/>
          </p:cNvSpPr>
          <p:nvPr>
            <p:ph type="title"/>
          </p:nvPr>
        </p:nvSpPr>
        <p:spPr>
          <a:xfrm>
            <a:off x="258793" y="80455"/>
            <a:ext cx="7004649" cy="687298"/>
          </a:xfrm>
        </p:spPr>
        <p:txBody>
          <a:bodyPr>
            <a:noAutofit/>
          </a:bodyPr>
          <a:lstStyle>
            <a:lvl1pPr>
              <a:defRPr sz="3200" b="1">
                <a:solidFill>
                  <a:schemeClr val="bg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E336E83-B450-49C7-AC39-A0E6289494DC}"/>
              </a:ext>
            </a:extLst>
          </p:cNvPr>
          <p:cNvSpPr>
            <a:spLocks noGrp="1"/>
          </p:cNvSpPr>
          <p:nvPr>
            <p:ph idx="1"/>
          </p:nvPr>
        </p:nvSpPr>
        <p:spPr>
          <a:xfrm>
            <a:off x="838200" y="1293962"/>
            <a:ext cx="10515600" cy="4883001"/>
          </a:xfrm>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6CF98D5-88D2-42CE-9183-5710586AB36A}"/>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289301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BA274-9642-42CD-8D25-5779BB2EDC95}"/>
              </a:ext>
            </a:extLst>
          </p:cNvPr>
          <p:cNvSpPr>
            <a:spLocks noGrp="1"/>
          </p:cNvSpPr>
          <p:nvPr>
            <p:ph type="body" idx="1" hasCustomPrompt="1"/>
          </p:nvPr>
        </p:nvSpPr>
        <p:spPr>
          <a:xfrm>
            <a:off x="831850" y="1863307"/>
            <a:ext cx="10515600" cy="42263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a:t>
            </a:r>
            <a:r>
              <a:rPr lang="en-US" dirty="0" err="1"/>
              <a:t>astyles</a:t>
            </a:r>
            <a:endParaRPr lang="en-US" dirty="0"/>
          </a:p>
        </p:txBody>
      </p:sp>
      <p:sp>
        <p:nvSpPr>
          <p:cNvPr id="4" name="Date Placeholder 3">
            <a:extLst>
              <a:ext uri="{FF2B5EF4-FFF2-40B4-BE49-F238E27FC236}">
                <a16:creationId xmlns:a16="http://schemas.microsoft.com/office/drawing/2014/main" id="{04B51C57-D887-428D-BDD8-52F15AD1B418}"/>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F0B69A34-E109-4054-9EB7-851476D8305C}"/>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81702A8C-1647-4F37-A7C1-EA342F8B8B28}"/>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1327072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BA274-9642-42CD-8D25-5779BB2EDC95}"/>
              </a:ext>
            </a:extLst>
          </p:cNvPr>
          <p:cNvSpPr>
            <a:spLocks noGrp="1"/>
          </p:cNvSpPr>
          <p:nvPr>
            <p:ph type="body" idx="1" hasCustomPrompt="1"/>
          </p:nvPr>
        </p:nvSpPr>
        <p:spPr>
          <a:xfrm>
            <a:off x="831850" y="1863307"/>
            <a:ext cx="10515600" cy="42263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a:t>
            </a:r>
            <a:r>
              <a:rPr lang="en-US" dirty="0" err="1"/>
              <a:t>astyles</a:t>
            </a:r>
            <a:endParaRPr lang="en-US" dirty="0"/>
          </a:p>
        </p:txBody>
      </p:sp>
      <p:sp>
        <p:nvSpPr>
          <p:cNvPr id="4" name="Date Placeholder 3">
            <a:extLst>
              <a:ext uri="{FF2B5EF4-FFF2-40B4-BE49-F238E27FC236}">
                <a16:creationId xmlns:a16="http://schemas.microsoft.com/office/drawing/2014/main" id="{04B51C57-D887-428D-BDD8-52F15AD1B418}"/>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F0B69A34-E109-4054-9EB7-851476D8305C}"/>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220B456A-CE77-4E28-8C44-B24F73E7F418}"/>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408498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460C-6F2D-45A6-9CEB-73C83B78F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DA7F4-745B-4E16-964F-D2BDA5EB6E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BC7B0-0600-4B75-8BAC-2A45D7A3F8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195D6D-CCD8-4B88-B653-701B0E83C765}"/>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98FF00E7-5D4A-49B2-9464-B36E0B591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F6A38-98AE-4112-B262-67CFF0BBB860}"/>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722860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BA274-9642-42CD-8D25-5779BB2EDC95}"/>
              </a:ext>
            </a:extLst>
          </p:cNvPr>
          <p:cNvSpPr>
            <a:spLocks noGrp="1"/>
          </p:cNvSpPr>
          <p:nvPr>
            <p:ph type="body" idx="1" hasCustomPrompt="1"/>
          </p:nvPr>
        </p:nvSpPr>
        <p:spPr>
          <a:xfrm>
            <a:off x="831850" y="1863307"/>
            <a:ext cx="10515600" cy="42263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a:t>
            </a:r>
            <a:r>
              <a:rPr lang="en-US" dirty="0" err="1"/>
              <a:t>astyles</a:t>
            </a:r>
            <a:endParaRPr lang="en-US" dirty="0"/>
          </a:p>
        </p:txBody>
      </p:sp>
      <p:sp>
        <p:nvSpPr>
          <p:cNvPr id="4" name="Date Placeholder 3">
            <a:extLst>
              <a:ext uri="{FF2B5EF4-FFF2-40B4-BE49-F238E27FC236}">
                <a16:creationId xmlns:a16="http://schemas.microsoft.com/office/drawing/2014/main" id="{04B51C57-D887-428D-BDD8-52F15AD1B418}"/>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F0B69A34-E109-4054-9EB7-851476D8305C}"/>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81702A8C-1647-4F37-A7C1-EA342F8B8B28}"/>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765337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4885-BAD8-458A-A2C1-4EBF8D38A9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334C4-2A25-4E7B-AE0C-CB0CA4DA6B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D8BC10-C621-4A39-9FC7-C7E43E7F44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146307-B16E-4844-A645-CC3F25783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C31CD1-355D-4AAB-96BF-9829C8DD15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FEF384-E65C-4836-9256-87BDB7A6540E}"/>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8" name="Footer Placeholder 7">
            <a:extLst>
              <a:ext uri="{FF2B5EF4-FFF2-40B4-BE49-F238E27FC236}">
                <a16:creationId xmlns:a16="http://schemas.microsoft.com/office/drawing/2014/main" id="{47146BF6-A181-44E1-BA5D-DE9C214EB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DD64F-768A-4A81-BA1A-8CBC576C1F25}"/>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2429005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F3D2-6A30-4A48-A1D3-B4C04AC420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3E2B4A-DA7D-4D47-8509-812D128DC086}"/>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4" name="Footer Placeholder 3">
            <a:extLst>
              <a:ext uri="{FF2B5EF4-FFF2-40B4-BE49-F238E27FC236}">
                <a16:creationId xmlns:a16="http://schemas.microsoft.com/office/drawing/2014/main" id="{BB858761-75A0-4D34-B41E-8FD7E8E02B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C258B6-9850-4D84-95E8-F755C299252C}"/>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202890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830DE-1246-4E6C-9350-7A2E9513F412}"/>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3" name="Footer Placeholder 2">
            <a:extLst>
              <a:ext uri="{FF2B5EF4-FFF2-40B4-BE49-F238E27FC236}">
                <a16:creationId xmlns:a16="http://schemas.microsoft.com/office/drawing/2014/main" id="{80071E13-13B5-4FD7-916A-8E80433C85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F706FA-06E9-44C4-A9D4-84B62D38150B}"/>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40510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6BB4-CF8E-4331-83C5-4EFB9B5CD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B6ED4-4CB2-430A-8B04-CDBAE11EF5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10F32F-968B-4BA5-AC9F-4CD4746E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C30810-0C74-44B8-8234-2BD9E66BCB70}"/>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F38DC9E5-2340-477B-84B2-F1C2AA85D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E3AA0-75AB-4A15-B1C0-B1D9827F4339}"/>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891457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8614-CD29-4A92-8F51-5E8BC90B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C0103-05ED-44EB-AABA-FE02E78FD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BC47BC-8F45-4654-8519-E22ED8ED1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D4302E-C8F4-43B8-911D-0EF69500E44B}"/>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DFDEF74E-FD3A-4150-8776-B942C5389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7B2DE-14D0-42A1-B851-43D68B92E300}"/>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352040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78EC-797D-4395-A75C-E8BE1C296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EE0329-B707-4FF3-91EB-4E17FF60849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787A5-E975-4181-A2D4-99B1781FD736}"/>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327E2A16-DD59-4415-93A7-9A536E3A2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A7965-9A01-45C6-A2A2-C66384B7B4C3}"/>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301429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4F30D-DC07-4621-B8E0-22BD5D5DD6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6F69B9-D080-4E7F-918F-4FF5161721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8DB5A-A30F-49DA-B86B-F9A66237021C}"/>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1B48EE25-4523-432E-89DA-4A8C72AF1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B01E4-573D-4BE8-A7F2-78A48212222F}"/>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719727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BA274-9642-42CD-8D25-5779BB2EDC95}"/>
              </a:ext>
            </a:extLst>
          </p:cNvPr>
          <p:cNvSpPr>
            <a:spLocks noGrp="1"/>
          </p:cNvSpPr>
          <p:nvPr>
            <p:ph type="body" idx="1" hasCustomPrompt="1"/>
          </p:nvPr>
        </p:nvSpPr>
        <p:spPr>
          <a:xfrm>
            <a:off x="831850" y="1863307"/>
            <a:ext cx="10515600" cy="4226344"/>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a:t>
            </a:r>
            <a:r>
              <a:rPr lang="en-US" dirty="0" err="1"/>
              <a:t>astyles</a:t>
            </a:r>
            <a:endParaRPr lang="en-US" dirty="0"/>
          </a:p>
        </p:txBody>
      </p:sp>
      <p:sp>
        <p:nvSpPr>
          <p:cNvPr id="4" name="Date Placeholder 3">
            <a:extLst>
              <a:ext uri="{FF2B5EF4-FFF2-40B4-BE49-F238E27FC236}">
                <a16:creationId xmlns:a16="http://schemas.microsoft.com/office/drawing/2014/main" id="{04B51C57-D887-428D-BDD8-52F15AD1B418}"/>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F0B69A34-E109-4054-9EB7-851476D8305C}"/>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220B456A-CE77-4E28-8C44-B24F73E7F418}"/>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182287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460C-6F2D-45A6-9CEB-73C83B78F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8DA7F4-745B-4E16-964F-D2BDA5EB6E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BC7B0-0600-4B75-8BAC-2A45D7A3F8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195D6D-CCD8-4B88-B653-701B0E83C765}"/>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98FF00E7-5D4A-49B2-9464-B36E0B591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F6A38-98AE-4112-B262-67CFF0BBB860}"/>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237398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4885-BAD8-458A-A2C1-4EBF8D38A9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334C4-2A25-4E7B-AE0C-CB0CA4DA6B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D8BC10-C621-4A39-9FC7-C7E43E7F44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146307-B16E-4844-A645-CC3F25783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C31CD1-355D-4AAB-96BF-9829C8DD15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FEF384-E65C-4836-9256-87BDB7A6540E}"/>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8" name="Footer Placeholder 7">
            <a:extLst>
              <a:ext uri="{FF2B5EF4-FFF2-40B4-BE49-F238E27FC236}">
                <a16:creationId xmlns:a16="http://schemas.microsoft.com/office/drawing/2014/main" id="{47146BF6-A181-44E1-BA5D-DE9C214EB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DD64F-768A-4A81-BA1A-8CBC576C1F25}"/>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113450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F3D2-6A30-4A48-A1D3-B4C04AC420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3E2B4A-DA7D-4D47-8509-812D128DC086}"/>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4" name="Footer Placeholder 3">
            <a:extLst>
              <a:ext uri="{FF2B5EF4-FFF2-40B4-BE49-F238E27FC236}">
                <a16:creationId xmlns:a16="http://schemas.microsoft.com/office/drawing/2014/main" id="{BB858761-75A0-4D34-B41E-8FD7E8E02B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C258B6-9850-4D84-95E8-F755C299252C}"/>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275161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830DE-1246-4E6C-9350-7A2E9513F412}"/>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3" name="Footer Placeholder 2">
            <a:extLst>
              <a:ext uri="{FF2B5EF4-FFF2-40B4-BE49-F238E27FC236}">
                <a16:creationId xmlns:a16="http://schemas.microsoft.com/office/drawing/2014/main" id="{80071E13-13B5-4FD7-916A-8E80433C85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F706FA-06E9-44C4-A9D4-84B62D38150B}"/>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280020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6BB4-CF8E-4331-83C5-4EFB9B5CD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9B6ED4-4CB2-430A-8B04-CDBAE11EF5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10F32F-968B-4BA5-AC9F-4CD4746E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C30810-0C74-44B8-8234-2BD9E66BCB70}"/>
              </a:ext>
            </a:extLst>
          </p:cNvPr>
          <p:cNvSpPr>
            <a:spLocks noGrp="1"/>
          </p:cNvSpPr>
          <p:nvPr>
            <p:ph type="dt" sz="half" idx="10"/>
          </p:nvPr>
        </p:nvSpPr>
        <p:spPr/>
        <p:txBody>
          <a:bodyPr/>
          <a:lstStyle/>
          <a:p>
            <a:fld id="{4D15F4AA-5401-474C-A1BD-1B770849539C}" type="datetimeFigureOut">
              <a:rPr lang="en-US" smtClean="0"/>
              <a:t>1/20/2021</a:t>
            </a:fld>
            <a:endParaRPr lang="en-US"/>
          </a:p>
        </p:txBody>
      </p:sp>
      <p:sp>
        <p:nvSpPr>
          <p:cNvPr id="6" name="Footer Placeholder 5">
            <a:extLst>
              <a:ext uri="{FF2B5EF4-FFF2-40B4-BE49-F238E27FC236}">
                <a16:creationId xmlns:a16="http://schemas.microsoft.com/office/drawing/2014/main" id="{F38DC9E5-2340-477B-84B2-F1C2AA85D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E3AA0-75AB-4A15-B1C0-B1D9827F4339}"/>
              </a:ext>
            </a:extLst>
          </p:cNvPr>
          <p:cNvSpPr>
            <a:spLocks noGrp="1"/>
          </p:cNvSpPr>
          <p:nvPr>
            <p:ph type="sldNum" sz="quarter" idx="12"/>
          </p:nvPr>
        </p:nvSpPr>
        <p:spPr/>
        <p:txBody>
          <a:bodyPr/>
          <a:lstStyle/>
          <a:p>
            <a:fld id="{32BBF65F-09DC-44AC-AAC2-05309AABC0C4}" type="slidenum">
              <a:rPr lang="en-US" smtClean="0"/>
              <a:t>‹#›</a:t>
            </a:fld>
            <a:endParaRPr lang="en-US"/>
          </a:p>
        </p:txBody>
      </p:sp>
    </p:spTree>
    <p:extLst>
      <p:ext uri="{BB962C8B-B14F-4D97-AF65-F5344CB8AC3E}">
        <p14:creationId xmlns:p14="http://schemas.microsoft.com/office/powerpoint/2010/main" val="2873256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lack, sky, man&#10;&#10;Description automatically generated">
            <a:extLst>
              <a:ext uri="{FF2B5EF4-FFF2-40B4-BE49-F238E27FC236}">
                <a16:creationId xmlns:a16="http://schemas.microsoft.com/office/drawing/2014/main" id="{DAE51F38-F9F8-4BA0-B7A3-4AD3C99FCA4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Title Placeholder 1">
            <a:extLst>
              <a:ext uri="{FF2B5EF4-FFF2-40B4-BE49-F238E27FC236}">
                <a16:creationId xmlns:a16="http://schemas.microsoft.com/office/drawing/2014/main" id="{32EE8F2C-4F4F-452C-A9BC-BE9CDC5A9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8DCC4E-3DE3-4487-9BCA-7846A8C13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2C3CCE-BAC0-44DA-89AB-E915AB816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234DC3B0-4A55-47D0-BB7F-52B31DBBD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64FAF5-277A-441E-AD4F-835FCE223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BF65F-09DC-44AC-AAC2-05309AABC0C4}" type="slidenum">
              <a:rPr lang="en-US" smtClean="0"/>
              <a:t>‹#›</a:t>
            </a:fld>
            <a:endParaRPr lang="en-US"/>
          </a:p>
        </p:txBody>
      </p:sp>
    </p:spTree>
    <p:extLst>
      <p:ext uri="{BB962C8B-B14F-4D97-AF65-F5344CB8AC3E}">
        <p14:creationId xmlns:p14="http://schemas.microsoft.com/office/powerpoint/2010/main" val="1809971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6000" b="1" kern="1200">
          <a:solidFill>
            <a:schemeClr val="accent6">
              <a:lumMod val="20000"/>
              <a:lumOff val="8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E51F38-F9F8-4BA0-B7A3-4AD3C99FCA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488" y="0"/>
            <a:ext cx="12189023" cy="6857999"/>
          </a:xfrm>
          <a:prstGeom prst="rect">
            <a:avLst/>
          </a:prstGeom>
        </p:spPr>
      </p:pic>
      <p:sp>
        <p:nvSpPr>
          <p:cNvPr id="2" name="Title Placeholder 1">
            <a:extLst>
              <a:ext uri="{FF2B5EF4-FFF2-40B4-BE49-F238E27FC236}">
                <a16:creationId xmlns:a16="http://schemas.microsoft.com/office/drawing/2014/main" id="{32EE8F2C-4F4F-452C-A9BC-BE9CDC5A9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8DCC4E-3DE3-4487-9BCA-7846A8C13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2C3CCE-BAC0-44DA-89AB-E915AB816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234DC3B0-4A55-47D0-BB7F-52B31DBBD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64FAF5-277A-441E-AD4F-835FCE223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BF65F-09DC-44AC-AAC2-05309AABC0C4}" type="slidenum">
              <a:rPr lang="en-US" smtClean="0"/>
              <a:t>‹#›</a:t>
            </a:fld>
            <a:endParaRPr lang="en-US"/>
          </a:p>
        </p:txBody>
      </p:sp>
    </p:spTree>
    <p:extLst>
      <p:ext uri="{BB962C8B-B14F-4D97-AF65-F5344CB8AC3E}">
        <p14:creationId xmlns:p14="http://schemas.microsoft.com/office/powerpoint/2010/main" val="79549594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6000" b="1" kern="1200">
          <a:solidFill>
            <a:schemeClr val="accent6">
              <a:lumMod val="20000"/>
              <a:lumOff val="8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E51F38-F9F8-4BA0-B7A3-4AD3C99FCA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489" y="0"/>
            <a:ext cx="12189021" cy="6857999"/>
          </a:xfrm>
          <a:prstGeom prst="rect">
            <a:avLst/>
          </a:prstGeom>
        </p:spPr>
      </p:pic>
      <p:sp>
        <p:nvSpPr>
          <p:cNvPr id="2" name="Title Placeholder 1">
            <a:extLst>
              <a:ext uri="{FF2B5EF4-FFF2-40B4-BE49-F238E27FC236}">
                <a16:creationId xmlns:a16="http://schemas.microsoft.com/office/drawing/2014/main" id="{32EE8F2C-4F4F-452C-A9BC-BE9CDC5A9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8DCC4E-3DE3-4487-9BCA-7846A8C13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2C3CCE-BAC0-44DA-89AB-E915AB816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5F4AA-5401-474C-A1BD-1B770849539C}" type="datetimeFigureOut">
              <a:rPr lang="en-US" smtClean="0"/>
              <a:t>1/20/2021</a:t>
            </a:fld>
            <a:endParaRPr lang="en-US"/>
          </a:p>
        </p:txBody>
      </p:sp>
      <p:sp>
        <p:nvSpPr>
          <p:cNvPr id="5" name="Footer Placeholder 4">
            <a:extLst>
              <a:ext uri="{FF2B5EF4-FFF2-40B4-BE49-F238E27FC236}">
                <a16:creationId xmlns:a16="http://schemas.microsoft.com/office/drawing/2014/main" id="{234DC3B0-4A55-47D0-BB7F-52B31DBBD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64FAF5-277A-441E-AD4F-835FCE223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BF65F-09DC-44AC-AAC2-05309AABC0C4}" type="slidenum">
              <a:rPr lang="en-US" smtClean="0"/>
              <a:t>‹#›</a:t>
            </a:fld>
            <a:endParaRPr lang="en-US"/>
          </a:p>
        </p:txBody>
      </p:sp>
    </p:spTree>
    <p:extLst>
      <p:ext uri="{BB962C8B-B14F-4D97-AF65-F5344CB8AC3E}">
        <p14:creationId xmlns:p14="http://schemas.microsoft.com/office/powerpoint/2010/main" val="39637516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6000" b="1" kern="1200">
          <a:solidFill>
            <a:schemeClr val="accent6">
              <a:lumMod val="20000"/>
              <a:lumOff val="8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255480-B905-4E33-BDBB-4B414D1457C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BB932A6-145D-4127-8DF6-20EE9E669B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9" y="0"/>
            <a:ext cx="12189021" cy="6857998"/>
          </a:xfrm>
          <a:prstGeom prst="rect">
            <a:avLst/>
          </a:prstGeom>
        </p:spPr>
      </p:pic>
      <p:sp>
        <p:nvSpPr>
          <p:cNvPr id="5" name="TextBox 4">
            <a:extLst>
              <a:ext uri="{FF2B5EF4-FFF2-40B4-BE49-F238E27FC236}">
                <a16:creationId xmlns:a16="http://schemas.microsoft.com/office/drawing/2014/main" id="{E0FE010C-482B-4CDE-8049-F16BDB9E6EF4}"/>
              </a:ext>
            </a:extLst>
          </p:cNvPr>
          <p:cNvSpPr txBox="1"/>
          <p:nvPr/>
        </p:nvSpPr>
        <p:spPr>
          <a:xfrm>
            <a:off x="1757130" y="4272570"/>
            <a:ext cx="8205476" cy="1015663"/>
          </a:xfrm>
          <a:prstGeom prst="rect">
            <a:avLst/>
          </a:prstGeom>
          <a:noFill/>
        </p:spPr>
        <p:txBody>
          <a:bodyPr wrap="square" rtlCol="0">
            <a:spAutoFit/>
          </a:bodyPr>
          <a:lstStyle/>
          <a:p>
            <a:pPr algn="ctr"/>
            <a:r>
              <a:rPr lang="en-US" sz="3200" b="1" dirty="0">
                <a:solidFill>
                  <a:schemeClr val="accent6">
                    <a:lumMod val="40000"/>
                    <a:lumOff val="60000"/>
                  </a:schemeClr>
                </a:solidFill>
                <a:latin typeface="Arial" panose="020B0604020202020204" pitchFamily="34" charset="0"/>
                <a:cs typeface="Arial" panose="020B0604020202020204" pitchFamily="34" charset="0"/>
              </a:rPr>
              <a:t>Volunteer Guardianship</a:t>
            </a:r>
            <a:br>
              <a:rPr lang="en-US" sz="2400" b="1" dirty="0">
                <a:solidFill>
                  <a:schemeClr val="accent6">
                    <a:lumMod val="40000"/>
                    <a:lumOff val="60000"/>
                  </a:schemeClr>
                </a:solidFill>
                <a:latin typeface="Arial" panose="020B0604020202020204" pitchFamily="34" charset="0"/>
                <a:cs typeface="Arial" panose="020B0604020202020204" pitchFamily="34" charset="0"/>
              </a:rPr>
            </a:br>
            <a:r>
              <a:rPr lang="en-US" sz="2400" b="1" dirty="0">
                <a:solidFill>
                  <a:schemeClr val="accent6">
                    <a:lumMod val="40000"/>
                    <a:lumOff val="60000"/>
                  </a:schemeClr>
                </a:solidFill>
                <a:latin typeface="Arial" panose="020B0604020202020204" pitchFamily="34" charset="0"/>
                <a:cs typeface="Arial" panose="020B0604020202020204" pitchFamily="34" charset="0"/>
              </a:rPr>
              <a:t>by </a:t>
            </a:r>
            <a:r>
              <a:rPr lang="en-US" sz="2800" dirty="0">
                <a:solidFill>
                  <a:schemeClr val="accent6">
                    <a:lumMod val="40000"/>
                    <a:lumOff val="60000"/>
                  </a:schemeClr>
                </a:solidFill>
                <a:latin typeface="Arial" panose="020B0604020202020204" pitchFamily="34" charset="0"/>
                <a:cs typeface="Arial" panose="020B0604020202020204" pitchFamily="34" charset="0"/>
              </a:rPr>
              <a:t>Ryan Wolfe</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130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96C24-374C-42E4-9686-7AB0B514AA77}"/>
              </a:ext>
            </a:extLst>
          </p:cNvPr>
          <p:cNvPicPr>
            <a:picLocks noChangeAspect="1"/>
          </p:cNvPicPr>
          <p:nvPr/>
        </p:nvPicPr>
        <p:blipFill rotWithShape="1">
          <a:blip r:embed="rId2"/>
          <a:srcRect l="878" t="10834" r="2026"/>
          <a:stretch/>
        </p:blipFill>
        <p:spPr>
          <a:xfrm>
            <a:off x="452437" y="371475"/>
            <a:ext cx="11287126" cy="6115050"/>
          </a:xfrm>
          <a:prstGeom prst="rect">
            <a:avLst/>
          </a:prstGeom>
        </p:spPr>
      </p:pic>
    </p:spTree>
    <p:extLst>
      <p:ext uri="{BB962C8B-B14F-4D97-AF65-F5344CB8AC3E}">
        <p14:creationId xmlns:p14="http://schemas.microsoft.com/office/powerpoint/2010/main" val="3371899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2003-251D-408F-B869-5407C07E21BF}"/>
              </a:ext>
            </a:extLst>
          </p:cNvPr>
          <p:cNvSpPr>
            <a:spLocks noGrp="1"/>
          </p:cNvSpPr>
          <p:nvPr>
            <p:ph type="title"/>
          </p:nvPr>
        </p:nvSpPr>
        <p:spPr>
          <a:xfrm>
            <a:off x="838200" y="431386"/>
            <a:ext cx="10515600" cy="5068266"/>
          </a:xfrm>
        </p:spPr>
        <p:txBody>
          <a:bodyPr>
            <a:normAutofit/>
          </a:bodyPr>
          <a:lstStyle/>
          <a:p>
            <a:pPr algn="ctr"/>
            <a:r>
              <a:rPr lang="en-US" sz="11500" dirty="0"/>
              <a:t>Volunteer Guardians</a:t>
            </a:r>
          </a:p>
        </p:txBody>
      </p:sp>
    </p:spTree>
    <p:extLst>
      <p:ext uri="{BB962C8B-B14F-4D97-AF65-F5344CB8AC3E}">
        <p14:creationId xmlns:p14="http://schemas.microsoft.com/office/powerpoint/2010/main" val="1729530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E8889B-D71C-4334-BDB8-2207CE810A5B}"/>
              </a:ext>
            </a:extLst>
          </p:cNvPr>
          <p:cNvSpPr>
            <a:spLocks noGrp="1"/>
          </p:cNvSpPr>
          <p:nvPr>
            <p:ph type="body" idx="1"/>
          </p:nvPr>
        </p:nvSpPr>
        <p:spPr/>
        <p:txBody>
          <a:bodyPr>
            <a:normAutofit/>
          </a:bodyPr>
          <a:lstStyle/>
          <a:p>
            <a:r>
              <a:rPr lang="en-US" sz="4000" dirty="0"/>
              <a:t>A guardian is any adult person, association, or corporation appointed by the Probate Court to assume responsibility for the care and management of the person, the estate, or both, of an incompetent person or minor child.</a:t>
            </a:r>
          </a:p>
        </p:txBody>
      </p:sp>
      <p:sp>
        <p:nvSpPr>
          <p:cNvPr id="3" name="Title 2">
            <a:extLst>
              <a:ext uri="{FF2B5EF4-FFF2-40B4-BE49-F238E27FC236}">
                <a16:creationId xmlns:a16="http://schemas.microsoft.com/office/drawing/2014/main" id="{8C51AED6-80D3-451F-A151-D068A91C9354}"/>
              </a:ext>
            </a:extLst>
          </p:cNvPr>
          <p:cNvSpPr>
            <a:spLocks noGrp="1"/>
          </p:cNvSpPr>
          <p:nvPr>
            <p:ph type="title"/>
          </p:nvPr>
        </p:nvSpPr>
        <p:spPr/>
        <p:txBody>
          <a:bodyPr>
            <a:normAutofit/>
          </a:bodyPr>
          <a:lstStyle/>
          <a:p>
            <a:pPr algn="ctr"/>
            <a:r>
              <a:rPr lang="en-US" sz="8000" dirty="0"/>
              <a:t>What is a guardian?</a:t>
            </a:r>
          </a:p>
        </p:txBody>
      </p:sp>
    </p:spTree>
    <p:extLst>
      <p:ext uri="{BB962C8B-B14F-4D97-AF65-F5344CB8AC3E}">
        <p14:creationId xmlns:p14="http://schemas.microsoft.com/office/powerpoint/2010/main" val="118370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E8889B-D71C-4334-BDB8-2207CE810A5B}"/>
              </a:ext>
            </a:extLst>
          </p:cNvPr>
          <p:cNvSpPr>
            <a:spLocks noGrp="1"/>
          </p:cNvSpPr>
          <p:nvPr>
            <p:ph type="body" idx="1"/>
          </p:nvPr>
        </p:nvSpPr>
        <p:spPr/>
        <p:txBody>
          <a:bodyPr>
            <a:normAutofit/>
          </a:bodyPr>
          <a:lstStyle/>
          <a:p>
            <a:r>
              <a:rPr lang="en-US" sz="6000" dirty="0"/>
              <a:t>People affected by disability are abused and neglected at a higher rate than any other people group in the world.</a:t>
            </a:r>
          </a:p>
        </p:txBody>
      </p:sp>
      <p:sp>
        <p:nvSpPr>
          <p:cNvPr id="3" name="Title 2">
            <a:extLst>
              <a:ext uri="{FF2B5EF4-FFF2-40B4-BE49-F238E27FC236}">
                <a16:creationId xmlns:a16="http://schemas.microsoft.com/office/drawing/2014/main" id="{8C51AED6-80D3-451F-A151-D068A91C9354}"/>
              </a:ext>
            </a:extLst>
          </p:cNvPr>
          <p:cNvSpPr>
            <a:spLocks noGrp="1"/>
          </p:cNvSpPr>
          <p:nvPr>
            <p:ph type="title"/>
          </p:nvPr>
        </p:nvSpPr>
        <p:spPr/>
        <p:txBody>
          <a:bodyPr>
            <a:normAutofit/>
          </a:bodyPr>
          <a:lstStyle/>
          <a:p>
            <a:pPr algn="ctr"/>
            <a:r>
              <a:rPr lang="en-US" sz="8000" dirty="0"/>
              <a:t>Why guardianship?</a:t>
            </a:r>
          </a:p>
        </p:txBody>
      </p:sp>
    </p:spTree>
    <p:extLst>
      <p:ext uri="{BB962C8B-B14F-4D97-AF65-F5344CB8AC3E}">
        <p14:creationId xmlns:p14="http://schemas.microsoft.com/office/powerpoint/2010/main" val="53508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E8889B-D71C-4334-BDB8-2207CE810A5B}"/>
              </a:ext>
            </a:extLst>
          </p:cNvPr>
          <p:cNvSpPr>
            <a:spLocks noGrp="1"/>
          </p:cNvSpPr>
          <p:nvPr>
            <p:ph type="body" idx="1"/>
          </p:nvPr>
        </p:nvSpPr>
        <p:spPr/>
        <p:txBody>
          <a:bodyPr>
            <a:normAutofit/>
          </a:bodyPr>
          <a:lstStyle/>
          <a:p>
            <a:r>
              <a:rPr lang="en-US" sz="6000" dirty="0"/>
              <a:t>Speak up for those who cannot speak for themselves;</a:t>
            </a:r>
          </a:p>
          <a:p>
            <a:r>
              <a:rPr lang="en-US" sz="6000" dirty="0"/>
              <a:t>ensure justice for those being crushed.</a:t>
            </a:r>
          </a:p>
        </p:txBody>
      </p:sp>
      <p:sp>
        <p:nvSpPr>
          <p:cNvPr id="3" name="Title 2">
            <a:extLst>
              <a:ext uri="{FF2B5EF4-FFF2-40B4-BE49-F238E27FC236}">
                <a16:creationId xmlns:a16="http://schemas.microsoft.com/office/drawing/2014/main" id="{8C51AED6-80D3-451F-A151-D068A91C9354}"/>
              </a:ext>
            </a:extLst>
          </p:cNvPr>
          <p:cNvSpPr>
            <a:spLocks noGrp="1"/>
          </p:cNvSpPr>
          <p:nvPr>
            <p:ph type="title"/>
          </p:nvPr>
        </p:nvSpPr>
        <p:spPr/>
        <p:txBody>
          <a:bodyPr>
            <a:normAutofit/>
          </a:bodyPr>
          <a:lstStyle/>
          <a:p>
            <a:pPr algn="ctr"/>
            <a:r>
              <a:rPr lang="en-US" sz="8000" dirty="0"/>
              <a:t>Proverbs 31:8</a:t>
            </a:r>
          </a:p>
        </p:txBody>
      </p:sp>
    </p:spTree>
    <p:extLst>
      <p:ext uri="{BB962C8B-B14F-4D97-AF65-F5344CB8AC3E}">
        <p14:creationId xmlns:p14="http://schemas.microsoft.com/office/powerpoint/2010/main" val="770719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B5336F-F20F-40D2-839E-2332E24C8465}"/>
              </a:ext>
            </a:extLst>
          </p:cNvPr>
          <p:cNvSpPr>
            <a:spLocks noGrp="1"/>
          </p:cNvSpPr>
          <p:nvPr>
            <p:ph type="body" idx="1"/>
          </p:nvPr>
        </p:nvSpPr>
        <p:spPr/>
        <p:txBody>
          <a:bodyPr>
            <a:normAutofit/>
          </a:bodyPr>
          <a:lstStyle/>
          <a:p>
            <a:pPr marL="457200" indent="-457200">
              <a:buFont typeface="+mj-lt"/>
              <a:buAutoNum type="arabicPeriod"/>
            </a:pPr>
            <a:r>
              <a:rPr lang="en-US" sz="4800" dirty="0"/>
              <a:t>Person: Controls and protects the person </a:t>
            </a:r>
          </a:p>
          <a:p>
            <a:pPr marL="457200" indent="-457200">
              <a:buFont typeface="+mj-lt"/>
              <a:buAutoNum type="arabicPeriod"/>
            </a:pPr>
            <a:r>
              <a:rPr lang="en-US" sz="4800" dirty="0"/>
              <a:t>Estate: Controls and protects the assets or the property of the ward </a:t>
            </a:r>
          </a:p>
          <a:p>
            <a:pPr marL="457200" indent="-457200">
              <a:buFont typeface="+mj-lt"/>
              <a:buAutoNum type="arabicPeriod"/>
            </a:pPr>
            <a:r>
              <a:rPr lang="en-US" sz="4800" dirty="0"/>
              <a:t>Both</a:t>
            </a:r>
          </a:p>
        </p:txBody>
      </p:sp>
      <p:sp>
        <p:nvSpPr>
          <p:cNvPr id="3" name="Title 2">
            <a:extLst>
              <a:ext uri="{FF2B5EF4-FFF2-40B4-BE49-F238E27FC236}">
                <a16:creationId xmlns:a16="http://schemas.microsoft.com/office/drawing/2014/main" id="{7C0A4CB6-09D8-4E82-BFB6-0B54A7AC37DA}"/>
              </a:ext>
            </a:extLst>
          </p:cNvPr>
          <p:cNvSpPr>
            <a:spLocks noGrp="1"/>
          </p:cNvSpPr>
          <p:nvPr>
            <p:ph type="title"/>
          </p:nvPr>
        </p:nvSpPr>
        <p:spPr/>
        <p:txBody>
          <a:bodyPr>
            <a:normAutofit/>
          </a:bodyPr>
          <a:lstStyle/>
          <a:p>
            <a:pPr algn="ctr"/>
            <a:r>
              <a:rPr lang="en-US" sz="8000" dirty="0"/>
              <a:t>Types of Guardianship</a:t>
            </a:r>
          </a:p>
        </p:txBody>
      </p:sp>
      <p:sp>
        <p:nvSpPr>
          <p:cNvPr id="4" name="Circle: Hollow 3">
            <a:extLst>
              <a:ext uri="{FF2B5EF4-FFF2-40B4-BE49-F238E27FC236}">
                <a16:creationId xmlns:a16="http://schemas.microsoft.com/office/drawing/2014/main" id="{620F4408-B419-4691-B902-24BB56DEEC56}"/>
              </a:ext>
            </a:extLst>
          </p:cNvPr>
          <p:cNvSpPr/>
          <p:nvPr/>
        </p:nvSpPr>
        <p:spPr>
          <a:xfrm>
            <a:off x="450575" y="1391478"/>
            <a:ext cx="3498574" cy="1656522"/>
          </a:xfrm>
          <a:prstGeom prst="don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190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4F0183-A321-4EB9-9C60-2752C887EE2D}"/>
              </a:ext>
            </a:extLst>
          </p:cNvPr>
          <p:cNvSpPr>
            <a:spLocks noGrp="1"/>
          </p:cNvSpPr>
          <p:nvPr>
            <p:ph type="body" idx="1"/>
          </p:nvPr>
        </p:nvSpPr>
        <p:spPr>
          <a:xfrm>
            <a:off x="844550" y="1431130"/>
            <a:ext cx="10515600" cy="4226344"/>
          </a:xfrm>
        </p:spPr>
        <p:txBody>
          <a:bodyPr>
            <a:normAutofit/>
          </a:bodyPr>
          <a:lstStyle/>
          <a:p>
            <a:pPr marL="342900" indent="-342900">
              <a:buFont typeface="Arial" panose="020B0604020202020204" pitchFamily="34" charset="0"/>
              <a:buChar char="•"/>
            </a:pPr>
            <a:r>
              <a:rPr lang="en-US" sz="4400" dirty="0"/>
              <a:t>File out an application with Probate Court </a:t>
            </a:r>
          </a:p>
          <a:p>
            <a:pPr marL="342900" indent="-342900">
              <a:buFont typeface="Arial" panose="020B0604020202020204" pitchFamily="34" charset="0"/>
              <a:buChar char="•"/>
            </a:pPr>
            <a:r>
              <a:rPr lang="en-US" sz="4400" dirty="0"/>
              <a:t>Prospective ward, next of kin notified of guardianship hearing date </a:t>
            </a:r>
          </a:p>
          <a:p>
            <a:pPr marL="342900" indent="-342900">
              <a:buFont typeface="Arial" panose="020B0604020202020204" pitchFamily="34" charset="0"/>
              <a:buChar char="•"/>
            </a:pPr>
            <a:r>
              <a:rPr lang="en-US" sz="4400" dirty="0"/>
              <a:t>Interviews conducted </a:t>
            </a:r>
          </a:p>
          <a:p>
            <a:pPr marL="342900" indent="-342900">
              <a:buFont typeface="Arial" panose="020B0604020202020204" pitchFamily="34" charset="0"/>
              <a:buChar char="•"/>
            </a:pPr>
            <a:r>
              <a:rPr lang="en-US" sz="4400" dirty="0"/>
              <a:t>Formal hearing conducted</a:t>
            </a:r>
          </a:p>
        </p:txBody>
      </p:sp>
      <p:sp>
        <p:nvSpPr>
          <p:cNvPr id="2" name="Title 1">
            <a:extLst>
              <a:ext uri="{FF2B5EF4-FFF2-40B4-BE49-F238E27FC236}">
                <a16:creationId xmlns:a16="http://schemas.microsoft.com/office/drawing/2014/main" id="{347B3514-8619-49FC-BAB5-4DB67ED80098}"/>
              </a:ext>
            </a:extLst>
          </p:cNvPr>
          <p:cNvSpPr>
            <a:spLocks noGrp="1"/>
          </p:cNvSpPr>
          <p:nvPr>
            <p:ph type="title"/>
          </p:nvPr>
        </p:nvSpPr>
        <p:spPr>
          <a:xfrm>
            <a:off x="831850" y="105567"/>
            <a:ext cx="10515600" cy="1325563"/>
          </a:xfrm>
        </p:spPr>
        <p:txBody>
          <a:bodyPr/>
          <a:lstStyle/>
          <a:p>
            <a:pPr algn="ctr"/>
            <a:r>
              <a:rPr lang="en-US" dirty="0"/>
              <a:t>Steps in becoming a Guardian</a:t>
            </a:r>
          </a:p>
        </p:txBody>
      </p:sp>
    </p:spTree>
    <p:extLst>
      <p:ext uri="{BB962C8B-B14F-4D97-AF65-F5344CB8AC3E}">
        <p14:creationId xmlns:p14="http://schemas.microsoft.com/office/powerpoint/2010/main" val="214764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4F0183-A321-4EB9-9C60-2752C887EE2D}"/>
              </a:ext>
            </a:extLst>
          </p:cNvPr>
          <p:cNvSpPr>
            <a:spLocks noGrp="1"/>
          </p:cNvSpPr>
          <p:nvPr>
            <p:ph type="body" idx="1"/>
          </p:nvPr>
        </p:nvSpPr>
        <p:spPr>
          <a:xfrm>
            <a:off x="844550" y="1431130"/>
            <a:ext cx="10515600" cy="4226344"/>
          </a:xfrm>
        </p:spPr>
        <p:txBody>
          <a:bodyPr>
            <a:normAutofit/>
          </a:bodyPr>
          <a:lstStyle/>
          <a:p>
            <a:pPr marL="342900" indent="-342900">
              <a:buFont typeface="Arial" panose="020B0604020202020204" pitchFamily="34" charset="0"/>
              <a:buChar char="•"/>
            </a:pPr>
            <a:r>
              <a:rPr lang="en-US" sz="4000" dirty="0"/>
              <a:t>Visit ward once a month</a:t>
            </a:r>
          </a:p>
          <a:p>
            <a:pPr marL="342900" indent="-342900">
              <a:buFont typeface="Arial" panose="020B0604020202020204" pitchFamily="34" charset="0"/>
              <a:buChar char="•"/>
            </a:pPr>
            <a:r>
              <a:rPr lang="en-US" sz="4000" dirty="0"/>
              <a:t>Monitor basic needs, safety, and health concerns</a:t>
            </a:r>
          </a:p>
          <a:p>
            <a:pPr marL="342900" indent="-342900">
              <a:buFont typeface="Arial" panose="020B0604020202020204" pitchFamily="34" charset="0"/>
              <a:buChar char="•"/>
            </a:pPr>
            <a:r>
              <a:rPr lang="en-US" sz="4000" dirty="0"/>
              <a:t>Become the “go to” person for living facility</a:t>
            </a:r>
          </a:p>
          <a:p>
            <a:pPr marL="342900" indent="-342900">
              <a:buFont typeface="Arial" panose="020B0604020202020204" pitchFamily="34" charset="0"/>
              <a:buChar char="•"/>
            </a:pPr>
            <a:r>
              <a:rPr lang="en-US" sz="4000" dirty="0"/>
              <a:t>Advocate </a:t>
            </a:r>
          </a:p>
          <a:p>
            <a:pPr marL="342900" indent="-342900">
              <a:buFont typeface="Arial" panose="020B0604020202020204" pitchFamily="34" charset="0"/>
              <a:buChar char="•"/>
            </a:pPr>
            <a:r>
              <a:rPr lang="en-US" sz="4000" u="sng" dirty="0"/>
              <a:t>Be a friend </a:t>
            </a:r>
          </a:p>
        </p:txBody>
      </p:sp>
      <p:sp>
        <p:nvSpPr>
          <p:cNvPr id="2" name="Title 1">
            <a:extLst>
              <a:ext uri="{FF2B5EF4-FFF2-40B4-BE49-F238E27FC236}">
                <a16:creationId xmlns:a16="http://schemas.microsoft.com/office/drawing/2014/main" id="{347B3514-8619-49FC-BAB5-4DB67ED80098}"/>
              </a:ext>
            </a:extLst>
          </p:cNvPr>
          <p:cNvSpPr>
            <a:spLocks noGrp="1"/>
          </p:cNvSpPr>
          <p:nvPr>
            <p:ph type="title"/>
          </p:nvPr>
        </p:nvSpPr>
        <p:spPr>
          <a:xfrm>
            <a:off x="831850" y="105567"/>
            <a:ext cx="10515600" cy="1325563"/>
          </a:xfrm>
        </p:spPr>
        <p:txBody>
          <a:bodyPr/>
          <a:lstStyle/>
          <a:p>
            <a:pPr algn="ctr"/>
            <a:r>
              <a:rPr lang="en-US" dirty="0"/>
              <a:t>Duties of a Guardian</a:t>
            </a:r>
          </a:p>
        </p:txBody>
      </p:sp>
    </p:spTree>
    <p:extLst>
      <p:ext uri="{BB962C8B-B14F-4D97-AF65-F5344CB8AC3E}">
        <p14:creationId xmlns:p14="http://schemas.microsoft.com/office/powerpoint/2010/main" val="59147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40F9-02D4-42EF-A3AD-1EA37F57E11F}"/>
              </a:ext>
            </a:extLst>
          </p:cNvPr>
          <p:cNvSpPr>
            <a:spLocks noGrp="1"/>
          </p:cNvSpPr>
          <p:nvPr>
            <p:ph type="title"/>
          </p:nvPr>
        </p:nvSpPr>
        <p:spPr>
          <a:xfrm>
            <a:off x="7649817" y="165997"/>
            <a:ext cx="4316896" cy="1325563"/>
          </a:xfrm>
        </p:spPr>
        <p:txBody>
          <a:bodyPr>
            <a:normAutofit/>
          </a:bodyPr>
          <a:lstStyle/>
          <a:p>
            <a:pPr algn="ctr"/>
            <a:r>
              <a:rPr lang="en-US" sz="8800" dirty="0"/>
              <a:t>Process</a:t>
            </a:r>
          </a:p>
        </p:txBody>
      </p:sp>
      <p:graphicFrame>
        <p:nvGraphicFramePr>
          <p:cNvPr id="3" name="Diagram 2">
            <a:extLst>
              <a:ext uri="{FF2B5EF4-FFF2-40B4-BE49-F238E27FC236}">
                <a16:creationId xmlns:a16="http://schemas.microsoft.com/office/drawing/2014/main" id="{58614A42-8BF8-4230-88FD-122EAF197623}"/>
              </a:ext>
            </a:extLst>
          </p:cNvPr>
          <p:cNvGraphicFramePr/>
          <p:nvPr>
            <p:extLst>
              <p:ext uri="{D42A27DB-BD31-4B8C-83A1-F6EECF244321}">
                <p14:modId xmlns:p14="http://schemas.microsoft.com/office/powerpoint/2010/main" val="3220382713"/>
              </p:ext>
            </p:extLst>
          </p:nvPr>
        </p:nvGraphicFramePr>
        <p:xfrm>
          <a:off x="225287" y="298519"/>
          <a:ext cx="9391375" cy="6260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0036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33E6-8DF1-42F9-B55D-44BF28D73593}"/>
              </a:ext>
            </a:extLst>
          </p:cNvPr>
          <p:cNvSpPr>
            <a:spLocks noGrp="1"/>
          </p:cNvSpPr>
          <p:nvPr>
            <p:ph type="title"/>
          </p:nvPr>
        </p:nvSpPr>
        <p:spPr>
          <a:xfrm>
            <a:off x="838200" y="166343"/>
            <a:ext cx="10515600" cy="1325563"/>
          </a:xfrm>
        </p:spPr>
        <p:txBody>
          <a:bodyPr>
            <a:normAutofit/>
          </a:bodyPr>
          <a:lstStyle/>
          <a:p>
            <a:pPr algn="ctr"/>
            <a:r>
              <a:rPr lang="en-US" sz="8800" dirty="0"/>
              <a:t>Partnership</a:t>
            </a:r>
          </a:p>
        </p:txBody>
      </p:sp>
      <p:graphicFrame>
        <p:nvGraphicFramePr>
          <p:cNvPr id="6" name="Diagram 5">
            <a:extLst>
              <a:ext uri="{FF2B5EF4-FFF2-40B4-BE49-F238E27FC236}">
                <a16:creationId xmlns:a16="http://schemas.microsoft.com/office/drawing/2014/main" id="{2A008DCA-E51F-4E1F-A327-27D8F19030A6}"/>
              </a:ext>
            </a:extLst>
          </p:cNvPr>
          <p:cNvGraphicFramePr/>
          <p:nvPr>
            <p:extLst>
              <p:ext uri="{D42A27DB-BD31-4B8C-83A1-F6EECF244321}">
                <p14:modId xmlns:p14="http://schemas.microsoft.com/office/powerpoint/2010/main" val="2968457841"/>
              </p:ext>
            </p:extLst>
          </p:nvPr>
        </p:nvGraphicFramePr>
        <p:xfrm>
          <a:off x="1625600" y="1524345"/>
          <a:ext cx="8940800" cy="516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2703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3E2B-5118-428B-8A6E-906557C30D64}"/>
              </a:ext>
            </a:extLst>
          </p:cNvPr>
          <p:cNvSpPr>
            <a:spLocks noGrp="1"/>
          </p:cNvSpPr>
          <p:nvPr>
            <p:ph type="title"/>
          </p:nvPr>
        </p:nvSpPr>
        <p:spPr>
          <a:xfrm>
            <a:off x="463826" y="238539"/>
            <a:ext cx="11264348" cy="5499652"/>
          </a:xfrm>
        </p:spPr>
        <p:txBody>
          <a:bodyPr>
            <a:normAutofit/>
          </a:bodyPr>
          <a:lstStyle/>
          <a:p>
            <a:pPr algn="ctr"/>
            <a:r>
              <a:rPr lang="en-US" sz="8800" dirty="0"/>
              <a:t>How the volunteer guardianship program began at First Christian</a:t>
            </a:r>
          </a:p>
        </p:txBody>
      </p:sp>
    </p:spTree>
    <p:extLst>
      <p:ext uri="{BB962C8B-B14F-4D97-AF65-F5344CB8AC3E}">
        <p14:creationId xmlns:p14="http://schemas.microsoft.com/office/powerpoint/2010/main" val="638104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F3B42-C7C9-4759-B861-17DEB8686F52}"/>
              </a:ext>
            </a:extLst>
          </p:cNvPr>
          <p:cNvSpPr>
            <a:spLocks noGrp="1"/>
          </p:cNvSpPr>
          <p:nvPr>
            <p:ph type="title"/>
          </p:nvPr>
        </p:nvSpPr>
        <p:spPr>
          <a:xfrm>
            <a:off x="838200" y="365125"/>
            <a:ext cx="10515600" cy="5081518"/>
          </a:xfrm>
        </p:spPr>
        <p:txBody>
          <a:bodyPr>
            <a:normAutofit/>
          </a:bodyPr>
          <a:lstStyle/>
          <a:p>
            <a:pPr algn="ctr"/>
            <a:r>
              <a:rPr lang="en-US" sz="11500" dirty="0"/>
              <a:t>Do we have to go through the courts? </a:t>
            </a:r>
          </a:p>
        </p:txBody>
      </p:sp>
    </p:spTree>
    <p:extLst>
      <p:ext uri="{BB962C8B-B14F-4D97-AF65-F5344CB8AC3E}">
        <p14:creationId xmlns:p14="http://schemas.microsoft.com/office/powerpoint/2010/main" val="4216530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5D31-8F2A-4189-9218-DD5EAE0265B8}"/>
              </a:ext>
            </a:extLst>
          </p:cNvPr>
          <p:cNvSpPr>
            <a:spLocks noGrp="1"/>
          </p:cNvSpPr>
          <p:nvPr>
            <p:ph type="title"/>
          </p:nvPr>
        </p:nvSpPr>
        <p:spPr/>
        <p:txBody>
          <a:bodyPr>
            <a:normAutofit fontScale="90000"/>
          </a:bodyPr>
          <a:lstStyle/>
          <a:p>
            <a:pPr algn="ctr"/>
            <a:r>
              <a:rPr lang="en-US" sz="11500" dirty="0"/>
              <a:t>What If…</a:t>
            </a:r>
          </a:p>
        </p:txBody>
      </p:sp>
      <p:sp>
        <p:nvSpPr>
          <p:cNvPr id="4" name="Content Placeholder 3">
            <a:extLst>
              <a:ext uri="{FF2B5EF4-FFF2-40B4-BE49-F238E27FC236}">
                <a16:creationId xmlns:a16="http://schemas.microsoft.com/office/drawing/2014/main" id="{2A4042FB-ECC8-48D4-8D70-7C04A7311928}"/>
              </a:ext>
            </a:extLst>
          </p:cNvPr>
          <p:cNvSpPr>
            <a:spLocks noGrp="1"/>
          </p:cNvSpPr>
          <p:nvPr>
            <p:ph sz="half" idx="1"/>
          </p:nvPr>
        </p:nvSpPr>
        <p:spPr/>
        <p:txBody>
          <a:bodyPr>
            <a:normAutofit/>
          </a:bodyPr>
          <a:lstStyle/>
          <a:p>
            <a:pPr marL="0" indent="0" algn="ctr">
              <a:buNone/>
            </a:pPr>
            <a:r>
              <a:rPr lang="en-US" sz="9600" dirty="0"/>
              <a:t>Everyone had someone</a:t>
            </a:r>
          </a:p>
        </p:txBody>
      </p:sp>
      <p:pic>
        <p:nvPicPr>
          <p:cNvPr id="6" name="Content Placeholder 5">
            <a:extLst>
              <a:ext uri="{FF2B5EF4-FFF2-40B4-BE49-F238E27FC236}">
                <a16:creationId xmlns:a16="http://schemas.microsoft.com/office/drawing/2014/main" id="{722A88EF-4598-42DA-AE0E-35D712C3A8FA}"/>
              </a:ext>
            </a:extLst>
          </p:cNvPr>
          <p:cNvPicPr>
            <a:picLocks noGrp="1" noChangeAspect="1"/>
          </p:cNvPicPr>
          <p:nvPr>
            <p:ph sz="half" idx="2"/>
          </p:nvPr>
        </p:nvPicPr>
        <p:blipFill>
          <a:blip r:embed="rId2"/>
          <a:stretch>
            <a:fillRect/>
          </a:stretch>
        </p:blipFill>
        <p:spPr>
          <a:xfrm>
            <a:off x="6931313" y="1825625"/>
            <a:ext cx="4422487" cy="4109082"/>
          </a:xfrm>
          <a:prstGeom prst="rect">
            <a:avLst/>
          </a:prstGeom>
        </p:spPr>
      </p:pic>
    </p:spTree>
    <p:extLst>
      <p:ext uri="{BB962C8B-B14F-4D97-AF65-F5344CB8AC3E}">
        <p14:creationId xmlns:p14="http://schemas.microsoft.com/office/powerpoint/2010/main" val="827525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E8889B-D71C-4334-BDB8-2207CE810A5B}"/>
              </a:ext>
            </a:extLst>
          </p:cNvPr>
          <p:cNvSpPr>
            <a:spLocks noGrp="1"/>
          </p:cNvSpPr>
          <p:nvPr>
            <p:ph type="body" idx="1"/>
          </p:nvPr>
        </p:nvSpPr>
        <p:spPr>
          <a:xfrm>
            <a:off x="838200" y="1544914"/>
            <a:ext cx="10515600" cy="4226344"/>
          </a:xfrm>
        </p:spPr>
        <p:txBody>
          <a:bodyPr>
            <a:normAutofit fontScale="92500"/>
          </a:bodyPr>
          <a:lstStyle/>
          <a:p>
            <a:r>
              <a:rPr lang="en-US" sz="6000" dirty="0"/>
              <a:t>When we have the opportunity to do good to anyone, we should do it. But we should give special attention to those who are in the family of believers.</a:t>
            </a:r>
          </a:p>
        </p:txBody>
      </p:sp>
      <p:sp>
        <p:nvSpPr>
          <p:cNvPr id="3" name="Title 2">
            <a:extLst>
              <a:ext uri="{FF2B5EF4-FFF2-40B4-BE49-F238E27FC236}">
                <a16:creationId xmlns:a16="http://schemas.microsoft.com/office/drawing/2014/main" id="{8C51AED6-80D3-451F-A151-D068A91C9354}"/>
              </a:ext>
            </a:extLst>
          </p:cNvPr>
          <p:cNvSpPr>
            <a:spLocks noGrp="1"/>
          </p:cNvSpPr>
          <p:nvPr>
            <p:ph type="title"/>
          </p:nvPr>
        </p:nvSpPr>
        <p:spPr>
          <a:xfrm>
            <a:off x="838200" y="219351"/>
            <a:ext cx="10515600" cy="1325563"/>
          </a:xfrm>
        </p:spPr>
        <p:txBody>
          <a:bodyPr>
            <a:normAutofit/>
          </a:bodyPr>
          <a:lstStyle/>
          <a:p>
            <a:pPr algn="ctr"/>
            <a:r>
              <a:rPr lang="en-US" sz="8000" dirty="0"/>
              <a:t>Galatians 6:10</a:t>
            </a:r>
          </a:p>
        </p:txBody>
      </p:sp>
    </p:spTree>
    <p:extLst>
      <p:ext uri="{BB962C8B-B14F-4D97-AF65-F5344CB8AC3E}">
        <p14:creationId xmlns:p14="http://schemas.microsoft.com/office/powerpoint/2010/main" val="1449226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4455D9-94CC-4061-8973-07949AD425D5}"/>
              </a:ext>
            </a:extLst>
          </p:cNvPr>
          <p:cNvSpPr>
            <a:spLocks noGrp="1"/>
          </p:cNvSpPr>
          <p:nvPr>
            <p:ph type="body" idx="1"/>
          </p:nvPr>
        </p:nvSpPr>
        <p:spPr>
          <a:xfrm>
            <a:off x="390939" y="1915975"/>
            <a:ext cx="11410122" cy="4226344"/>
          </a:xfrm>
        </p:spPr>
        <p:txBody>
          <a:bodyPr>
            <a:normAutofit/>
          </a:bodyPr>
          <a:lstStyle/>
          <a:p>
            <a:pPr algn="ctr"/>
            <a:r>
              <a:rPr lang="en-US" sz="7200" dirty="0"/>
              <a:t>It is best practice in Disability Ministry to always start with who you have</a:t>
            </a:r>
          </a:p>
        </p:txBody>
      </p:sp>
      <p:sp>
        <p:nvSpPr>
          <p:cNvPr id="3" name="Title 2">
            <a:extLst>
              <a:ext uri="{FF2B5EF4-FFF2-40B4-BE49-F238E27FC236}">
                <a16:creationId xmlns:a16="http://schemas.microsoft.com/office/drawing/2014/main" id="{DC0C3221-2DD5-493D-BF51-40C6890071D9}"/>
              </a:ext>
            </a:extLst>
          </p:cNvPr>
          <p:cNvSpPr>
            <a:spLocks noGrp="1"/>
          </p:cNvSpPr>
          <p:nvPr>
            <p:ph type="title"/>
          </p:nvPr>
        </p:nvSpPr>
        <p:spPr>
          <a:xfrm>
            <a:off x="838200" y="484394"/>
            <a:ext cx="10515600" cy="1325563"/>
          </a:xfrm>
        </p:spPr>
        <p:txBody>
          <a:bodyPr>
            <a:normAutofit/>
          </a:bodyPr>
          <a:lstStyle/>
          <a:p>
            <a:pPr algn="ctr"/>
            <a:r>
              <a:rPr lang="en-US" sz="8000" dirty="0"/>
              <a:t>Philosophy</a:t>
            </a:r>
          </a:p>
        </p:txBody>
      </p:sp>
    </p:spTree>
    <p:extLst>
      <p:ext uri="{BB962C8B-B14F-4D97-AF65-F5344CB8AC3E}">
        <p14:creationId xmlns:p14="http://schemas.microsoft.com/office/powerpoint/2010/main" val="425531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3012-E494-4CD3-A639-4CE32EE03410}"/>
              </a:ext>
            </a:extLst>
          </p:cNvPr>
          <p:cNvSpPr>
            <a:spLocks noGrp="1"/>
          </p:cNvSpPr>
          <p:nvPr>
            <p:ph type="title"/>
          </p:nvPr>
        </p:nvSpPr>
        <p:spPr>
          <a:xfrm>
            <a:off x="838200" y="245856"/>
            <a:ext cx="10515600" cy="1325563"/>
          </a:xfrm>
        </p:spPr>
        <p:txBody>
          <a:bodyPr>
            <a:normAutofit fontScale="90000"/>
          </a:bodyPr>
          <a:lstStyle/>
          <a:p>
            <a:pPr algn="ctr"/>
            <a:r>
              <a:rPr lang="en-US" sz="11500" dirty="0"/>
              <a:t>Create a profile</a:t>
            </a:r>
          </a:p>
        </p:txBody>
      </p:sp>
      <p:pic>
        <p:nvPicPr>
          <p:cNvPr id="5" name="Content Placeholder 4">
            <a:extLst>
              <a:ext uri="{FF2B5EF4-FFF2-40B4-BE49-F238E27FC236}">
                <a16:creationId xmlns:a16="http://schemas.microsoft.com/office/drawing/2014/main" id="{21104F0C-15B7-43A9-9B45-4D67E0143EB1}"/>
              </a:ext>
            </a:extLst>
          </p:cNvPr>
          <p:cNvPicPr>
            <a:picLocks noGrp="1" noChangeAspect="1"/>
          </p:cNvPicPr>
          <p:nvPr>
            <p:ph sz="half" idx="1"/>
          </p:nvPr>
        </p:nvPicPr>
        <p:blipFill>
          <a:blip r:embed="rId2"/>
          <a:stretch>
            <a:fillRect/>
          </a:stretch>
        </p:blipFill>
        <p:spPr>
          <a:xfrm>
            <a:off x="1082019" y="1825625"/>
            <a:ext cx="4693962" cy="4351338"/>
          </a:xfrm>
          <a:prstGeom prst="rect">
            <a:avLst/>
          </a:prstGeom>
        </p:spPr>
      </p:pic>
      <p:sp>
        <p:nvSpPr>
          <p:cNvPr id="4" name="Content Placeholder 3">
            <a:extLst>
              <a:ext uri="{FF2B5EF4-FFF2-40B4-BE49-F238E27FC236}">
                <a16:creationId xmlns:a16="http://schemas.microsoft.com/office/drawing/2014/main" id="{D08810E5-6F32-4CD4-A708-558CABB61E38}"/>
              </a:ext>
            </a:extLst>
          </p:cNvPr>
          <p:cNvSpPr>
            <a:spLocks noGrp="1"/>
          </p:cNvSpPr>
          <p:nvPr>
            <p:ph sz="half" idx="2"/>
          </p:nvPr>
        </p:nvSpPr>
        <p:spPr>
          <a:xfrm>
            <a:off x="6172200" y="1667669"/>
            <a:ext cx="5181600" cy="4667250"/>
          </a:xfrm>
        </p:spPr>
        <p:txBody>
          <a:bodyPr/>
          <a:lstStyle/>
          <a:p>
            <a:r>
              <a:rPr lang="en-US" dirty="0"/>
              <a:t>Name: Coral</a:t>
            </a:r>
          </a:p>
          <a:p>
            <a:r>
              <a:rPr lang="en-US" dirty="0"/>
              <a:t>Age: 73</a:t>
            </a:r>
          </a:p>
          <a:p>
            <a:r>
              <a:rPr lang="en-US" dirty="0"/>
              <a:t>Enjoys: Cross stitching, reading her bible, volunteering at church, talking on the phone with friends</a:t>
            </a:r>
          </a:p>
          <a:p>
            <a:r>
              <a:rPr lang="en-US" dirty="0"/>
              <a:t>Favorite Color: Coral </a:t>
            </a:r>
          </a:p>
          <a:p>
            <a:r>
              <a:rPr lang="en-US" dirty="0"/>
              <a:t>Favorite Food: Tootsie Pops</a:t>
            </a:r>
          </a:p>
          <a:p>
            <a:r>
              <a:rPr lang="en-US" dirty="0"/>
              <a:t>Favorite TV Show: Walker Texas Ranger, Cop Shows, Religious TV</a:t>
            </a:r>
          </a:p>
          <a:p>
            <a:endParaRPr lang="en-US" dirty="0"/>
          </a:p>
        </p:txBody>
      </p:sp>
    </p:spTree>
    <p:extLst>
      <p:ext uri="{BB962C8B-B14F-4D97-AF65-F5344CB8AC3E}">
        <p14:creationId xmlns:p14="http://schemas.microsoft.com/office/powerpoint/2010/main" val="3720461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22A88EF-4598-42DA-AE0E-35D712C3A8FA}"/>
              </a:ext>
            </a:extLst>
          </p:cNvPr>
          <p:cNvPicPr>
            <a:picLocks noGrp="1" noChangeAspect="1"/>
          </p:cNvPicPr>
          <p:nvPr>
            <p:ph sz="half" idx="2"/>
          </p:nvPr>
        </p:nvPicPr>
        <p:blipFill>
          <a:blip r:embed="rId2"/>
          <a:stretch>
            <a:fillRect/>
          </a:stretch>
        </p:blipFill>
        <p:spPr>
          <a:xfrm>
            <a:off x="3459030" y="1584671"/>
            <a:ext cx="5273939" cy="4900195"/>
          </a:xfrm>
          <a:prstGeom prst="rect">
            <a:avLst/>
          </a:prstGeom>
        </p:spPr>
      </p:pic>
      <p:sp>
        <p:nvSpPr>
          <p:cNvPr id="5" name="Title 4">
            <a:extLst>
              <a:ext uri="{FF2B5EF4-FFF2-40B4-BE49-F238E27FC236}">
                <a16:creationId xmlns:a16="http://schemas.microsoft.com/office/drawing/2014/main" id="{634A0ADA-8DA4-4D1A-AD17-9B19619F803B}"/>
              </a:ext>
            </a:extLst>
          </p:cNvPr>
          <p:cNvSpPr>
            <a:spLocks noGrp="1"/>
          </p:cNvSpPr>
          <p:nvPr>
            <p:ph type="title"/>
          </p:nvPr>
        </p:nvSpPr>
        <p:spPr>
          <a:xfrm>
            <a:off x="838199" y="161100"/>
            <a:ext cx="10515600" cy="1423571"/>
          </a:xfrm>
        </p:spPr>
        <p:txBody>
          <a:bodyPr>
            <a:normAutofit/>
          </a:bodyPr>
          <a:lstStyle/>
          <a:p>
            <a:pPr algn="ctr"/>
            <a:r>
              <a:rPr lang="en-US" sz="7200" dirty="0"/>
              <a:t>Everyone Needs Someone</a:t>
            </a:r>
          </a:p>
        </p:txBody>
      </p:sp>
    </p:spTree>
    <p:extLst>
      <p:ext uri="{BB962C8B-B14F-4D97-AF65-F5344CB8AC3E}">
        <p14:creationId xmlns:p14="http://schemas.microsoft.com/office/powerpoint/2010/main" val="38581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255480-B905-4E33-BDBB-4B414D1457C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BB932A6-145D-4127-8DF6-20EE9E669B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9" y="0"/>
            <a:ext cx="12189021" cy="6857998"/>
          </a:xfrm>
          <a:prstGeom prst="rect">
            <a:avLst/>
          </a:prstGeom>
        </p:spPr>
      </p:pic>
      <p:sp>
        <p:nvSpPr>
          <p:cNvPr id="5" name="TextBox 4">
            <a:extLst>
              <a:ext uri="{FF2B5EF4-FFF2-40B4-BE49-F238E27FC236}">
                <a16:creationId xmlns:a16="http://schemas.microsoft.com/office/drawing/2014/main" id="{E0FE010C-482B-4CDE-8049-F16BDB9E6EF4}"/>
              </a:ext>
            </a:extLst>
          </p:cNvPr>
          <p:cNvSpPr txBox="1"/>
          <p:nvPr/>
        </p:nvSpPr>
        <p:spPr>
          <a:xfrm>
            <a:off x="1757130" y="4272570"/>
            <a:ext cx="8205476" cy="1015663"/>
          </a:xfrm>
          <a:prstGeom prst="rect">
            <a:avLst/>
          </a:prstGeom>
          <a:noFill/>
        </p:spPr>
        <p:txBody>
          <a:bodyPr wrap="square" rtlCol="0">
            <a:spAutoFit/>
          </a:bodyPr>
          <a:lstStyle/>
          <a:p>
            <a:pPr algn="ctr"/>
            <a:r>
              <a:rPr lang="en-US" sz="3200" b="1" dirty="0">
                <a:solidFill>
                  <a:schemeClr val="accent6">
                    <a:lumMod val="40000"/>
                    <a:lumOff val="60000"/>
                  </a:schemeClr>
                </a:solidFill>
                <a:latin typeface="Arial" panose="020B0604020202020204" pitchFamily="34" charset="0"/>
                <a:cs typeface="Arial" panose="020B0604020202020204" pitchFamily="34" charset="0"/>
              </a:rPr>
              <a:t>Volunteer Guardianship</a:t>
            </a:r>
            <a:br>
              <a:rPr lang="en-US" sz="2400" b="1" dirty="0">
                <a:solidFill>
                  <a:schemeClr val="accent6">
                    <a:lumMod val="40000"/>
                    <a:lumOff val="60000"/>
                  </a:schemeClr>
                </a:solidFill>
                <a:latin typeface="Arial" panose="020B0604020202020204" pitchFamily="34" charset="0"/>
                <a:cs typeface="Arial" panose="020B0604020202020204" pitchFamily="34" charset="0"/>
              </a:rPr>
            </a:br>
            <a:r>
              <a:rPr lang="en-US" sz="2400" b="1" dirty="0">
                <a:solidFill>
                  <a:schemeClr val="accent6">
                    <a:lumMod val="40000"/>
                    <a:lumOff val="60000"/>
                  </a:schemeClr>
                </a:solidFill>
                <a:latin typeface="Arial" panose="020B0604020202020204" pitchFamily="34" charset="0"/>
                <a:cs typeface="Arial" panose="020B0604020202020204" pitchFamily="34" charset="0"/>
              </a:rPr>
              <a:t>by </a:t>
            </a:r>
            <a:r>
              <a:rPr lang="en-US" sz="2800" dirty="0">
                <a:solidFill>
                  <a:schemeClr val="accent6">
                    <a:lumMod val="40000"/>
                    <a:lumOff val="60000"/>
                  </a:schemeClr>
                </a:solidFill>
                <a:latin typeface="Arial" panose="020B0604020202020204" pitchFamily="34" charset="0"/>
                <a:cs typeface="Arial" panose="020B0604020202020204" pitchFamily="34" charset="0"/>
              </a:rPr>
              <a:t>Ryan Wolfe</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441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6E9AF-CA08-410F-A930-54A87A1E10BC}"/>
              </a:ext>
            </a:extLst>
          </p:cNvPr>
          <p:cNvPicPr>
            <a:picLocks noChangeAspect="1"/>
          </p:cNvPicPr>
          <p:nvPr/>
        </p:nvPicPr>
        <p:blipFill>
          <a:blip r:embed="rId2"/>
          <a:stretch>
            <a:fillRect/>
          </a:stretch>
        </p:blipFill>
        <p:spPr>
          <a:xfrm>
            <a:off x="2688020" y="267659"/>
            <a:ext cx="6815959" cy="6322681"/>
          </a:xfrm>
          <a:prstGeom prst="rect">
            <a:avLst/>
          </a:prstGeom>
        </p:spPr>
      </p:pic>
    </p:spTree>
    <p:extLst>
      <p:ext uri="{BB962C8B-B14F-4D97-AF65-F5344CB8AC3E}">
        <p14:creationId xmlns:p14="http://schemas.microsoft.com/office/powerpoint/2010/main" val="267183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4455D9-94CC-4061-8973-07949AD425D5}"/>
              </a:ext>
            </a:extLst>
          </p:cNvPr>
          <p:cNvSpPr>
            <a:spLocks noGrp="1"/>
          </p:cNvSpPr>
          <p:nvPr>
            <p:ph type="body" idx="1"/>
          </p:nvPr>
        </p:nvSpPr>
        <p:spPr>
          <a:xfrm>
            <a:off x="838200" y="1690688"/>
            <a:ext cx="10515600" cy="4226344"/>
          </a:xfrm>
        </p:spPr>
        <p:txBody>
          <a:bodyPr>
            <a:normAutofit fontScale="92500"/>
          </a:bodyPr>
          <a:lstStyle/>
          <a:p>
            <a:pPr algn="ctr"/>
            <a:r>
              <a:rPr lang="en-US" sz="7200" dirty="0"/>
              <a:t>A healthy Disability Ministry knows the needs of its disability community and meets them</a:t>
            </a:r>
          </a:p>
        </p:txBody>
      </p:sp>
      <p:sp>
        <p:nvSpPr>
          <p:cNvPr id="3" name="Title 2">
            <a:extLst>
              <a:ext uri="{FF2B5EF4-FFF2-40B4-BE49-F238E27FC236}">
                <a16:creationId xmlns:a16="http://schemas.microsoft.com/office/drawing/2014/main" id="{DC0C3221-2DD5-493D-BF51-40C6890071D9}"/>
              </a:ext>
            </a:extLst>
          </p:cNvPr>
          <p:cNvSpPr>
            <a:spLocks noGrp="1"/>
          </p:cNvSpPr>
          <p:nvPr>
            <p:ph type="title"/>
          </p:nvPr>
        </p:nvSpPr>
        <p:spPr/>
        <p:txBody>
          <a:bodyPr>
            <a:normAutofit/>
          </a:bodyPr>
          <a:lstStyle/>
          <a:p>
            <a:pPr algn="ctr"/>
            <a:r>
              <a:rPr lang="en-US" sz="8000" dirty="0"/>
              <a:t>Philosophy</a:t>
            </a:r>
          </a:p>
        </p:txBody>
      </p:sp>
    </p:spTree>
    <p:extLst>
      <p:ext uri="{BB962C8B-B14F-4D97-AF65-F5344CB8AC3E}">
        <p14:creationId xmlns:p14="http://schemas.microsoft.com/office/powerpoint/2010/main" val="3123025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2003-251D-408F-B869-5407C07E21BF}"/>
              </a:ext>
            </a:extLst>
          </p:cNvPr>
          <p:cNvSpPr>
            <a:spLocks noGrp="1"/>
          </p:cNvSpPr>
          <p:nvPr>
            <p:ph type="title"/>
          </p:nvPr>
        </p:nvSpPr>
        <p:spPr>
          <a:xfrm>
            <a:off x="838200" y="431386"/>
            <a:ext cx="10515600" cy="5068266"/>
          </a:xfrm>
        </p:spPr>
        <p:txBody>
          <a:bodyPr>
            <a:normAutofit fontScale="90000"/>
          </a:bodyPr>
          <a:lstStyle/>
          <a:p>
            <a:pPr algn="ctr"/>
            <a:r>
              <a:rPr lang="en-US" sz="11500" dirty="0"/>
              <a:t>How can we be a blessing no strings attached?</a:t>
            </a:r>
          </a:p>
        </p:txBody>
      </p:sp>
    </p:spTree>
    <p:extLst>
      <p:ext uri="{BB962C8B-B14F-4D97-AF65-F5344CB8AC3E}">
        <p14:creationId xmlns:p14="http://schemas.microsoft.com/office/powerpoint/2010/main" val="2682914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272F07C-392B-4707-969A-10077B36AB6D}"/>
              </a:ext>
            </a:extLst>
          </p:cNvPr>
          <p:cNvPicPr>
            <a:picLocks noChangeAspect="1"/>
          </p:cNvPicPr>
          <p:nvPr/>
        </p:nvPicPr>
        <p:blipFill rotWithShape="1">
          <a:blip r:embed="rId2"/>
          <a:srcRect l="10295" r="7467" b="-1"/>
          <a:stretch/>
        </p:blipFill>
        <p:spPr>
          <a:xfrm>
            <a:off x="20" y="1282"/>
            <a:ext cx="12191980" cy="6856718"/>
          </a:xfrm>
          <a:prstGeom prst="rect">
            <a:avLst/>
          </a:prstGeom>
        </p:spPr>
      </p:pic>
    </p:spTree>
    <p:extLst>
      <p:ext uri="{BB962C8B-B14F-4D97-AF65-F5344CB8AC3E}">
        <p14:creationId xmlns:p14="http://schemas.microsoft.com/office/powerpoint/2010/main" val="1463524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2003-251D-408F-B869-5407C07E21BF}"/>
              </a:ext>
            </a:extLst>
          </p:cNvPr>
          <p:cNvSpPr>
            <a:spLocks noGrp="1"/>
          </p:cNvSpPr>
          <p:nvPr>
            <p:ph type="title"/>
          </p:nvPr>
        </p:nvSpPr>
        <p:spPr>
          <a:xfrm>
            <a:off x="838200" y="431386"/>
            <a:ext cx="10515600" cy="5068266"/>
          </a:xfrm>
        </p:spPr>
        <p:txBody>
          <a:bodyPr>
            <a:normAutofit fontScale="90000"/>
          </a:bodyPr>
          <a:lstStyle/>
          <a:p>
            <a:pPr algn="ctr"/>
            <a:r>
              <a:rPr lang="en-US" sz="11500" dirty="0"/>
              <a:t>How can we be a blessing no strings attached?</a:t>
            </a:r>
          </a:p>
        </p:txBody>
      </p:sp>
    </p:spTree>
    <p:extLst>
      <p:ext uri="{BB962C8B-B14F-4D97-AF65-F5344CB8AC3E}">
        <p14:creationId xmlns:p14="http://schemas.microsoft.com/office/powerpoint/2010/main" val="65622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playing football&#10;&#10;Description automatically generated with low confidence">
            <a:extLst>
              <a:ext uri="{FF2B5EF4-FFF2-40B4-BE49-F238E27FC236}">
                <a16:creationId xmlns:a16="http://schemas.microsoft.com/office/drawing/2014/main" id="{CB6DEBEE-7F35-41F6-9F84-C313AB61E557}"/>
              </a:ext>
            </a:extLst>
          </p:cNvPr>
          <p:cNvPicPr>
            <a:picLocks noChangeAspect="1"/>
          </p:cNvPicPr>
          <p:nvPr/>
        </p:nvPicPr>
        <p:blipFill rotWithShape="1">
          <a:blip r:embed="rId2"/>
          <a:srcRect b="25014"/>
          <a:stretch/>
        </p:blipFill>
        <p:spPr>
          <a:xfrm>
            <a:off x="20" y="1282"/>
            <a:ext cx="12191980" cy="6856718"/>
          </a:xfrm>
          <a:prstGeom prst="rect">
            <a:avLst/>
          </a:prstGeom>
        </p:spPr>
      </p:pic>
    </p:spTree>
    <p:extLst>
      <p:ext uri="{BB962C8B-B14F-4D97-AF65-F5344CB8AC3E}">
        <p14:creationId xmlns:p14="http://schemas.microsoft.com/office/powerpoint/2010/main" val="250908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2003-251D-408F-B869-5407C07E21BF}"/>
              </a:ext>
            </a:extLst>
          </p:cNvPr>
          <p:cNvSpPr>
            <a:spLocks noGrp="1"/>
          </p:cNvSpPr>
          <p:nvPr>
            <p:ph type="title"/>
          </p:nvPr>
        </p:nvSpPr>
        <p:spPr>
          <a:xfrm>
            <a:off x="838200" y="431386"/>
            <a:ext cx="10515600" cy="5068266"/>
          </a:xfrm>
        </p:spPr>
        <p:txBody>
          <a:bodyPr>
            <a:normAutofit fontScale="90000"/>
          </a:bodyPr>
          <a:lstStyle/>
          <a:p>
            <a:pPr algn="ctr"/>
            <a:r>
              <a:rPr lang="en-US" sz="11500" dirty="0"/>
              <a:t>How can we be a blessing no strings attached?</a:t>
            </a:r>
          </a:p>
        </p:txBody>
      </p:sp>
    </p:spTree>
    <p:extLst>
      <p:ext uri="{BB962C8B-B14F-4D97-AF65-F5344CB8AC3E}">
        <p14:creationId xmlns:p14="http://schemas.microsoft.com/office/powerpoint/2010/main" val="4115807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390</Words>
  <Application>Microsoft Office PowerPoint</Application>
  <PresentationFormat>Widescreen</PresentationFormat>
  <Paragraphs>57</Paragraphs>
  <Slides>26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Arial Black</vt:lpstr>
      <vt:lpstr>Arial Narrow</vt:lpstr>
      <vt:lpstr>Calibri</vt:lpstr>
      <vt:lpstr>Office Theme</vt:lpstr>
      <vt:lpstr>1_Office Theme</vt:lpstr>
      <vt:lpstr>2_Office Theme</vt:lpstr>
      <vt:lpstr>PowerPoint Presentation</vt:lpstr>
      <vt:lpstr>How the volunteer guardianship program began at First Christian</vt:lpstr>
      <vt:lpstr>PowerPoint Presentation</vt:lpstr>
      <vt:lpstr>Philosophy</vt:lpstr>
      <vt:lpstr>How can we be a blessing no strings attached?</vt:lpstr>
      <vt:lpstr>PowerPoint Presentation</vt:lpstr>
      <vt:lpstr>How can we be a blessing no strings attached?</vt:lpstr>
      <vt:lpstr>PowerPoint Presentation</vt:lpstr>
      <vt:lpstr>How can we be a blessing no strings attached?</vt:lpstr>
      <vt:lpstr>PowerPoint Presentation</vt:lpstr>
      <vt:lpstr>Volunteer Guardians</vt:lpstr>
      <vt:lpstr>What is a guardian?</vt:lpstr>
      <vt:lpstr>Why guardianship?</vt:lpstr>
      <vt:lpstr>Proverbs 31:8</vt:lpstr>
      <vt:lpstr>Types of Guardianship</vt:lpstr>
      <vt:lpstr>Steps in becoming a Guardian</vt:lpstr>
      <vt:lpstr>Duties of a Guardian</vt:lpstr>
      <vt:lpstr>Process</vt:lpstr>
      <vt:lpstr>Partnership</vt:lpstr>
      <vt:lpstr>Do we have to go through the courts? </vt:lpstr>
      <vt:lpstr>What If…</vt:lpstr>
      <vt:lpstr>Galatians 6:10</vt:lpstr>
      <vt:lpstr>Philosophy</vt:lpstr>
      <vt:lpstr>Create a profile</vt:lpstr>
      <vt:lpstr>Everyone Needs Someone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Spangler</dc:creator>
  <cp:lastModifiedBy>Gary Spangler</cp:lastModifiedBy>
  <cp:revision>16</cp:revision>
  <dcterms:created xsi:type="dcterms:W3CDTF">2021-01-20T16:21:37Z</dcterms:created>
  <dcterms:modified xsi:type="dcterms:W3CDTF">2021-01-20T17:51:27Z</dcterms:modified>
</cp:coreProperties>
</file>